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1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AA81C-95FB-4C60-ABF5-3B9A20BA4514}" v="17" dt="2026-04-10T14:40:56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Thomas" userId="9ab606ca13ae8199" providerId="LiveId" clId="{F00E8332-2317-4C92-8F18-5638F41576A5}"/>
    <pc:docChg chg="undo custSel modSld">
      <pc:chgData name="Sebastian Thomas" userId="9ab606ca13ae8199" providerId="LiveId" clId="{F00E8332-2317-4C92-8F18-5638F41576A5}" dt="2026-04-10T14:42:20.278" v="404" actId="114"/>
      <pc:docMkLst>
        <pc:docMk/>
      </pc:docMkLst>
      <pc:sldChg chg="modSp mod">
        <pc:chgData name="Sebastian Thomas" userId="9ab606ca13ae8199" providerId="LiveId" clId="{F00E8332-2317-4C92-8F18-5638F41576A5}" dt="2026-04-10T14:37:32.587" v="365" actId="122"/>
        <pc:sldMkLst>
          <pc:docMk/>
          <pc:sldMk cId="3549717038" sldId="256"/>
        </pc:sldMkLst>
        <pc:spChg chg="mod">
          <ac:chgData name="Sebastian Thomas" userId="9ab606ca13ae8199" providerId="LiveId" clId="{F00E8332-2317-4C92-8F18-5638F41576A5}" dt="2026-04-10T14:04:22.023" v="21"/>
          <ac:spMkLst>
            <pc:docMk/>
            <pc:sldMk cId="3549717038" sldId="256"/>
            <ac:spMk id="2" creationId="{9DD9E16A-605D-54DC-FB42-CB284F44BE2C}"/>
          </ac:spMkLst>
        </pc:spChg>
        <pc:spChg chg="mod">
          <ac:chgData name="Sebastian Thomas" userId="9ab606ca13ae8199" providerId="LiveId" clId="{F00E8332-2317-4C92-8F18-5638F41576A5}" dt="2026-04-10T14:37:32.587" v="365" actId="122"/>
          <ac:spMkLst>
            <pc:docMk/>
            <pc:sldMk cId="3549717038" sldId="256"/>
            <ac:spMk id="3" creationId="{1C7E85C0-6D63-8FCD-E045-A08F05D0A1A1}"/>
          </ac:spMkLst>
        </pc:spChg>
      </pc:sldChg>
      <pc:sldChg chg="modSp mod">
        <pc:chgData name="Sebastian Thomas" userId="9ab606ca13ae8199" providerId="LiveId" clId="{F00E8332-2317-4C92-8F18-5638F41576A5}" dt="2026-04-10T14:39:08.658" v="379" actId="113"/>
        <pc:sldMkLst>
          <pc:docMk/>
          <pc:sldMk cId="2892168469" sldId="257"/>
        </pc:sldMkLst>
        <pc:spChg chg="mod">
          <ac:chgData name="Sebastian Thomas" userId="9ab606ca13ae8199" providerId="LiveId" clId="{F00E8332-2317-4C92-8F18-5638F41576A5}" dt="2026-04-10T14:38:45.124" v="373" actId="20577"/>
          <ac:spMkLst>
            <pc:docMk/>
            <pc:sldMk cId="2892168469" sldId="257"/>
            <ac:spMk id="3" creationId="{E0C932DD-0C0F-5807-E58E-550CBCD6476E}"/>
          </ac:spMkLst>
        </pc:spChg>
        <pc:spChg chg="mod">
          <ac:chgData name="Sebastian Thomas" userId="9ab606ca13ae8199" providerId="LiveId" clId="{F00E8332-2317-4C92-8F18-5638F41576A5}" dt="2026-04-10T14:39:08.658" v="379" actId="113"/>
          <ac:spMkLst>
            <pc:docMk/>
            <pc:sldMk cId="2892168469" sldId="257"/>
            <ac:spMk id="4" creationId="{70FEF19C-0702-EA68-8F94-DEE043E01572}"/>
          </ac:spMkLst>
        </pc:spChg>
        <pc:spChg chg="mod">
          <ac:chgData name="Sebastian Thomas" userId="9ab606ca13ae8199" providerId="LiveId" clId="{F00E8332-2317-4C92-8F18-5638F41576A5}" dt="2026-04-10T14:07:24.724" v="58" actId="20577"/>
          <ac:spMkLst>
            <pc:docMk/>
            <pc:sldMk cId="2892168469" sldId="257"/>
            <ac:spMk id="5" creationId="{BC2BE293-50C9-4E33-579F-68A2B48FE821}"/>
          </ac:spMkLst>
        </pc:spChg>
        <pc:spChg chg="mod">
          <ac:chgData name="Sebastian Thomas" userId="9ab606ca13ae8199" providerId="LiveId" clId="{F00E8332-2317-4C92-8F18-5638F41576A5}" dt="2026-04-10T14:38:58.410" v="375" actId="113"/>
          <ac:spMkLst>
            <pc:docMk/>
            <pc:sldMk cId="2892168469" sldId="257"/>
            <ac:spMk id="6" creationId="{4D49BF40-1742-3546-41AD-B900051213CA}"/>
          </ac:spMkLst>
        </pc:spChg>
      </pc:sldChg>
      <pc:sldChg chg="modSp mod">
        <pc:chgData name="Sebastian Thomas" userId="9ab606ca13ae8199" providerId="LiveId" clId="{F00E8332-2317-4C92-8F18-5638F41576A5}" dt="2026-04-10T14:09:59.595" v="91" actId="1076"/>
        <pc:sldMkLst>
          <pc:docMk/>
          <pc:sldMk cId="433639476" sldId="258"/>
        </pc:sldMkLst>
        <pc:spChg chg="mod">
          <ac:chgData name="Sebastian Thomas" userId="9ab606ca13ae8199" providerId="LiveId" clId="{F00E8332-2317-4C92-8F18-5638F41576A5}" dt="2026-04-10T14:08:26.439" v="71" actId="207"/>
          <ac:spMkLst>
            <pc:docMk/>
            <pc:sldMk cId="433639476" sldId="258"/>
            <ac:spMk id="2" creationId="{807DF592-2C84-3FA8-1606-489D4E77D439}"/>
          </ac:spMkLst>
        </pc:spChg>
        <pc:spChg chg="mod">
          <ac:chgData name="Sebastian Thomas" userId="9ab606ca13ae8199" providerId="LiveId" clId="{F00E8332-2317-4C92-8F18-5638F41576A5}" dt="2026-04-10T14:09:16.786" v="79" actId="403"/>
          <ac:spMkLst>
            <pc:docMk/>
            <pc:sldMk cId="433639476" sldId="258"/>
            <ac:spMk id="7" creationId="{D0F19B5B-F52F-49B3-EED2-DB9F0CB89335}"/>
          </ac:spMkLst>
        </pc:spChg>
        <pc:spChg chg="mod">
          <ac:chgData name="Sebastian Thomas" userId="9ab606ca13ae8199" providerId="LiveId" clId="{F00E8332-2317-4C92-8F18-5638F41576A5}" dt="2026-04-10T14:09:38.913" v="85" actId="404"/>
          <ac:spMkLst>
            <pc:docMk/>
            <pc:sldMk cId="433639476" sldId="258"/>
            <ac:spMk id="9" creationId="{AE492CC5-1E76-B7BD-1BE4-52B9ECC67670}"/>
          </ac:spMkLst>
        </pc:spChg>
        <pc:spChg chg="mod">
          <ac:chgData name="Sebastian Thomas" userId="9ab606ca13ae8199" providerId="LiveId" clId="{F00E8332-2317-4C92-8F18-5638F41576A5}" dt="2026-04-10T14:09:45.181" v="89" actId="113"/>
          <ac:spMkLst>
            <pc:docMk/>
            <pc:sldMk cId="433639476" sldId="258"/>
            <ac:spMk id="11" creationId="{636FEAA8-1755-C011-A65B-4456FD4B474C}"/>
          </ac:spMkLst>
        </pc:spChg>
        <pc:spChg chg="mod">
          <ac:chgData name="Sebastian Thomas" userId="9ab606ca13ae8199" providerId="LiveId" clId="{F00E8332-2317-4C92-8F18-5638F41576A5}" dt="2026-04-10T14:09:54.743" v="90" actId="1076"/>
          <ac:spMkLst>
            <pc:docMk/>
            <pc:sldMk cId="433639476" sldId="258"/>
            <ac:spMk id="15" creationId="{95E6DAC8-470C-D0E2-4432-9ECB88232F73}"/>
          </ac:spMkLst>
        </pc:spChg>
        <pc:spChg chg="mod">
          <ac:chgData name="Sebastian Thomas" userId="9ab606ca13ae8199" providerId="LiveId" clId="{F00E8332-2317-4C92-8F18-5638F41576A5}" dt="2026-04-10T14:09:59.595" v="91" actId="1076"/>
          <ac:spMkLst>
            <pc:docMk/>
            <pc:sldMk cId="433639476" sldId="258"/>
            <ac:spMk id="17" creationId="{575011A6-824A-B3EE-40E9-8BE6A0451B14}"/>
          </ac:spMkLst>
        </pc:spChg>
      </pc:sldChg>
      <pc:sldChg chg="modSp mod">
        <pc:chgData name="Sebastian Thomas" userId="9ab606ca13ae8199" providerId="LiveId" clId="{F00E8332-2317-4C92-8F18-5638F41576A5}" dt="2026-04-10T14:06:35.798" v="38" actId="122"/>
        <pc:sldMkLst>
          <pc:docMk/>
          <pc:sldMk cId="3349699053" sldId="259"/>
        </pc:sldMkLst>
        <pc:spChg chg="mod">
          <ac:chgData name="Sebastian Thomas" userId="9ab606ca13ae8199" providerId="LiveId" clId="{F00E8332-2317-4C92-8F18-5638F41576A5}" dt="2026-04-10T14:06:35.798" v="38" actId="122"/>
          <ac:spMkLst>
            <pc:docMk/>
            <pc:sldMk cId="3349699053" sldId="259"/>
            <ac:spMk id="2" creationId="{3FD4A9D8-DCF3-68FD-0B98-69DFDD099B9D}"/>
          </ac:spMkLst>
        </pc:spChg>
        <pc:spChg chg="mod">
          <ac:chgData name="Sebastian Thomas" userId="9ab606ca13ae8199" providerId="LiveId" clId="{F00E8332-2317-4C92-8F18-5638F41576A5}" dt="2026-04-10T14:06:12.133" v="32" actId="404"/>
          <ac:spMkLst>
            <pc:docMk/>
            <pc:sldMk cId="3349699053" sldId="259"/>
            <ac:spMk id="4" creationId="{F143D202-472B-0242-25C2-B4A02047290B}"/>
          </ac:spMkLst>
        </pc:spChg>
        <pc:spChg chg="mod">
          <ac:chgData name="Sebastian Thomas" userId="9ab606ca13ae8199" providerId="LiveId" clId="{F00E8332-2317-4C92-8F18-5638F41576A5}" dt="2026-04-10T14:06:27.014" v="36" actId="404"/>
          <ac:spMkLst>
            <pc:docMk/>
            <pc:sldMk cId="3349699053" sldId="259"/>
            <ac:spMk id="6" creationId="{461FDF46-D035-1F32-1075-A291071FBD1A}"/>
          </ac:spMkLst>
        </pc:spChg>
        <pc:spChg chg="mod">
          <ac:chgData name="Sebastian Thomas" userId="9ab606ca13ae8199" providerId="LiveId" clId="{F00E8332-2317-4C92-8F18-5638F41576A5}" dt="2026-04-10T14:05:56.492" v="27" actId="1076"/>
          <ac:spMkLst>
            <pc:docMk/>
            <pc:sldMk cId="3349699053" sldId="259"/>
            <ac:spMk id="9" creationId="{C017E618-3006-0011-D9D1-2C90C9A5947E}"/>
          </ac:spMkLst>
        </pc:spChg>
        <pc:spChg chg="mod">
          <ac:chgData name="Sebastian Thomas" userId="9ab606ca13ae8199" providerId="LiveId" clId="{F00E8332-2317-4C92-8F18-5638F41576A5}" dt="2026-04-10T14:06:00.939" v="28" actId="1076"/>
          <ac:spMkLst>
            <pc:docMk/>
            <pc:sldMk cId="3349699053" sldId="259"/>
            <ac:spMk id="10" creationId="{A49FBEF0-554D-01A2-64D5-CED3FDC70D48}"/>
          </ac:spMkLst>
        </pc:spChg>
      </pc:sldChg>
      <pc:sldChg chg="addSp modSp mod">
        <pc:chgData name="Sebastian Thomas" userId="9ab606ca13ae8199" providerId="LiveId" clId="{F00E8332-2317-4C92-8F18-5638F41576A5}" dt="2026-04-10T14:13:18.220" v="134" actId="14100"/>
        <pc:sldMkLst>
          <pc:docMk/>
          <pc:sldMk cId="959099945" sldId="260"/>
        </pc:sldMkLst>
        <pc:spChg chg="add mod">
          <ac:chgData name="Sebastian Thomas" userId="9ab606ca13ae8199" providerId="LiveId" clId="{F00E8332-2317-4C92-8F18-5638F41576A5}" dt="2026-04-10T14:11:43.168" v="110" actId="1076"/>
          <ac:spMkLst>
            <pc:docMk/>
            <pc:sldMk cId="959099945" sldId="260"/>
            <ac:spMk id="2" creationId="{F2F446BA-371C-E08E-F319-0F0BAE1BCD4D}"/>
          </ac:spMkLst>
        </pc:spChg>
        <pc:spChg chg="mod">
          <ac:chgData name="Sebastian Thomas" userId="9ab606ca13ae8199" providerId="LiveId" clId="{F00E8332-2317-4C92-8F18-5638F41576A5}" dt="2026-04-10T14:13:12.572" v="133" actId="14100"/>
          <ac:spMkLst>
            <pc:docMk/>
            <pc:sldMk cId="959099945" sldId="260"/>
            <ac:spMk id="3" creationId="{F82D1F54-3005-956C-EB6D-CE2809A63865}"/>
          </ac:spMkLst>
        </pc:spChg>
        <pc:spChg chg="add mod">
          <ac:chgData name="Sebastian Thomas" userId="9ab606ca13ae8199" providerId="LiveId" clId="{F00E8332-2317-4C92-8F18-5638F41576A5}" dt="2026-04-10T14:12:42.766" v="128" actId="1076"/>
          <ac:spMkLst>
            <pc:docMk/>
            <pc:sldMk cId="959099945" sldId="260"/>
            <ac:spMk id="4" creationId="{743DAECE-B002-271C-5C5B-A703CB5C9CB5}"/>
          </ac:spMkLst>
        </pc:spChg>
        <pc:spChg chg="mod">
          <ac:chgData name="Sebastian Thomas" userId="9ab606ca13ae8199" providerId="LiveId" clId="{F00E8332-2317-4C92-8F18-5638F41576A5}" dt="2026-04-10T14:10:35.673" v="100" actId="403"/>
          <ac:spMkLst>
            <pc:docMk/>
            <pc:sldMk cId="959099945" sldId="260"/>
            <ac:spMk id="5" creationId="{B11A266F-F331-EF57-9106-38C86ED17B08}"/>
          </ac:spMkLst>
        </pc:spChg>
        <pc:spChg chg="mod">
          <ac:chgData name="Sebastian Thomas" userId="9ab606ca13ae8199" providerId="LiveId" clId="{F00E8332-2317-4C92-8F18-5638F41576A5}" dt="2026-04-10T14:13:00.877" v="132" actId="1076"/>
          <ac:spMkLst>
            <pc:docMk/>
            <pc:sldMk cId="959099945" sldId="260"/>
            <ac:spMk id="7" creationId="{696AB358-ECE1-92DF-87C9-5FDA04813F1E}"/>
          </ac:spMkLst>
        </pc:spChg>
        <pc:spChg chg="mod">
          <ac:chgData name="Sebastian Thomas" userId="9ab606ca13ae8199" providerId="LiveId" clId="{F00E8332-2317-4C92-8F18-5638F41576A5}" dt="2026-04-10T14:13:18.220" v="134" actId="14100"/>
          <ac:spMkLst>
            <pc:docMk/>
            <pc:sldMk cId="959099945" sldId="260"/>
            <ac:spMk id="9" creationId="{F2FFF88E-6145-373E-976C-FBF94A219C9A}"/>
          </ac:spMkLst>
        </pc:spChg>
      </pc:sldChg>
      <pc:sldChg chg="modSp mod">
        <pc:chgData name="Sebastian Thomas" userId="9ab606ca13ae8199" providerId="LiveId" clId="{F00E8332-2317-4C92-8F18-5638F41576A5}" dt="2026-04-10T14:14:45.926" v="157" actId="20577"/>
        <pc:sldMkLst>
          <pc:docMk/>
          <pc:sldMk cId="735625943" sldId="261"/>
        </pc:sldMkLst>
        <pc:spChg chg="mod">
          <ac:chgData name="Sebastian Thomas" userId="9ab606ca13ae8199" providerId="LiveId" clId="{F00E8332-2317-4C92-8F18-5638F41576A5}" dt="2026-04-10T14:13:47.003" v="143" actId="14100"/>
          <ac:spMkLst>
            <pc:docMk/>
            <pc:sldMk cId="735625943" sldId="261"/>
            <ac:spMk id="4" creationId="{E901C363-CF2F-A7BD-9EC5-6D4E16B9EF3E}"/>
          </ac:spMkLst>
        </pc:spChg>
        <pc:spChg chg="mod">
          <ac:chgData name="Sebastian Thomas" userId="9ab606ca13ae8199" providerId="LiveId" clId="{F00E8332-2317-4C92-8F18-5638F41576A5}" dt="2026-04-10T14:14:20.655" v="150" actId="1076"/>
          <ac:spMkLst>
            <pc:docMk/>
            <pc:sldMk cId="735625943" sldId="261"/>
            <ac:spMk id="6" creationId="{CB8AC0FC-D5C3-D365-D08E-0488A54F067A}"/>
          </ac:spMkLst>
        </pc:spChg>
        <pc:spChg chg="mod">
          <ac:chgData name="Sebastian Thomas" userId="9ab606ca13ae8199" providerId="LiveId" clId="{F00E8332-2317-4C92-8F18-5638F41576A5}" dt="2026-04-10T14:14:45.926" v="157" actId="20577"/>
          <ac:spMkLst>
            <pc:docMk/>
            <pc:sldMk cId="735625943" sldId="261"/>
            <ac:spMk id="8" creationId="{5C0FE635-8515-48D7-471B-B6AFFBF131C5}"/>
          </ac:spMkLst>
        </pc:spChg>
        <pc:spChg chg="mod">
          <ac:chgData name="Sebastian Thomas" userId="9ab606ca13ae8199" providerId="LiveId" clId="{F00E8332-2317-4C92-8F18-5638F41576A5}" dt="2026-04-10T14:14:11.548" v="149" actId="113"/>
          <ac:spMkLst>
            <pc:docMk/>
            <pc:sldMk cId="735625943" sldId="261"/>
            <ac:spMk id="10" creationId="{BD057135-8008-0833-BC95-56C3328F6FF2}"/>
          </ac:spMkLst>
        </pc:spChg>
        <pc:spChg chg="mod">
          <ac:chgData name="Sebastian Thomas" userId="9ab606ca13ae8199" providerId="LiveId" clId="{F00E8332-2317-4C92-8F18-5638F41576A5}" dt="2026-04-10T14:14:34.444" v="155" actId="114"/>
          <ac:spMkLst>
            <pc:docMk/>
            <pc:sldMk cId="735625943" sldId="261"/>
            <ac:spMk id="12" creationId="{CE015E4E-AD79-7758-6D0F-C8D2FA7DF99D}"/>
          </ac:spMkLst>
        </pc:spChg>
      </pc:sldChg>
      <pc:sldChg chg="addSp delSp modSp mod">
        <pc:chgData name="Sebastian Thomas" userId="9ab606ca13ae8199" providerId="LiveId" clId="{F00E8332-2317-4C92-8F18-5638F41576A5}" dt="2026-04-10T14:39:36.303" v="381" actId="1076"/>
        <pc:sldMkLst>
          <pc:docMk/>
          <pc:sldMk cId="1103791579" sldId="262"/>
        </pc:sldMkLst>
        <pc:spChg chg="mod">
          <ac:chgData name="Sebastian Thomas" userId="9ab606ca13ae8199" providerId="LiveId" clId="{F00E8332-2317-4C92-8F18-5638F41576A5}" dt="2026-04-10T14:39:36.303" v="381" actId="1076"/>
          <ac:spMkLst>
            <pc:docMk/>
            <pc:sldMk cId="1103791579" sldId="262"/>
            <ac:spMk id="2" creationId="{DC812F91-6715-D197-86CD-6687DA07B6C9}"/>
          </ac:spMkLst>
        </pc:spChg>
        <pc:spChg chg="mod">
          <ac:chgData name="Sebastian Thomas" userId="9ab606ca13ae8199" providerId="LiveId" clId="{F00E8332-2317-4C92-8F18-5638F41576A5}" dt="2026-04-10T14:15:21.511" v="161" actId="113"/>
          <ac:spMkLst>
            <pc:docMk/>
            <pc:sldMk cId="1103791579" sldId="262"/>
            <ac:spMk id="5" creationId="{57055D17-BB02-58F1-42B1-BC4F027065F6}"/>
          </ac:spMkLst>
        </pc:spChg>
        <pc:spChg chg="mod">
          <ac:chgData name="Sebastian Thomas" userId="9ab606ca13ae8199" providerId="LiveId" clId="{F00E8332-2317-4C92-8F18-5638F41576A5}" dt="2026-04-10T14:21:53.463" v="186" actId="1076"/>
          <ac:spMkLst>
            <pc:docMk/>
            <pc:sldMk cId="1103791579" sldId="262"/>
            <ac:spMk id="7" creationId="{6DB9FB75-BAF3-263C-DA41-5A4CB4382C63}"/>
          </ac:spMkLst>
        </pc:spChg>
        <pc:spChg chg="mod">
          <ac:chgData name="Sebastian Thomas" userId="9ab606ca13ae8199" providerId="LiveId" clId="{F00E8332-2317-4C92-8F18-5638F41576A5}" dt="2026-04-10T14:23:59.280" v="203" actId="1076"/>
          <ac:spMkLst>
            <pc:docMk/>
            <pc:sldMk cId="1103791579" sldId="262"/>
            <ac:spMk id="9" creationId="{82E6C07D-DA59-0A7E-ADC5-44F10921B5A3}"/>
          </ac:spMkLst>
        </pc:spChg>
        <pc:spChg chg="mod">
          <ac:chgData name="Sebastian Thomas" userId="9ab606ca13ae8199" providerId="LiveId" clId="{F00E8332-2317-4C92-8F18-5638F41576A5}" dt="2026-04-10T14:23:54.968" v="202" actId="1076"/>
          <ac:spMkLst>
            <pc:docMk/>
            <pc:sldMk cId="1103791579" sldId="262"/>
            <ac:spMk id="11" creationId="{5865D163-DBBA-F5A5-968E-2E852080C16C}"/>
          </ac:spMkLst>
        </pc:spChg>
        <pc:picChg chg="del">
          <ac:chgData name="Sebastian Thomas" userId="9ab606ca13ae8199" providerId="LiveId" clId="{F00E8332-2317-4C92-8F18-5638F41576A5}" dt="2026-04-10T14:15:34.330" v="164" actId="478"/>
          <ac:picMkLst>
            <pc:docMk/>
            <pc:sldMk cId="1103791579" sldId="262"/>
            <ac:picMk id="3" creationId="{F45A23B6-5429-274E-95D7-A5F1CD5D2F6D}"/>
          </ac:picMkLst>
        </pc:picChg>
        <pc:picChg chg="add mod">
          <ac:chgData name="Sebastian Thomas" userId="9ab606ca13ae8199" providerId="LiveId" clId="{F00E8332-2317-4C92-8F18-5638F41576A5}" dt="2026-04-10T14:22:06.138" v="190" actId="1440"/>
          <ac:picMkLst>
            <pc:docMk/>
            <pc:sldMk cId="1103791579" sldId="262"/>
            <ac:picMk id="6" creationId="{F8C2C9DA-1C59-876E-4D18-6DCB459B070A}"/>
          </ac:picMkLst>
        </pc:picChg>
        <pc:picChg chg="add mod">
          <ac:chgData name="Sebastian Thomas" userId="9ab606ca13ae8199" providerId="LiveId" clId="{F00E8332-2317-4C92-8F18-5638F41576A5}" dt="2026-04-10T14:24:14.002" v="208" actId="1440"/>
          <ac:picMkLst>
            <pc:docMk/>
            <pc:sldMk cId="1103791579" sldId="262"/>
            <ac:picMk id="10" creationId="{344E9331-D992-A188-A72E-1C43A89AFA29}"/>
          </ac:picMkLst>
        </pc:picChg>
      </pc:sldChg>
      <pc:sldChg chg="addSp modSp mod">
        <pc:chgData name="Sebastian Thomas" userId="9ab606ca13ae8199" providerId="LiveId" clId="{F00E8332-2317-4C92-8F18-5638F41576A5}" dt="2026-04-10T14:40:09.203" v="387" actId="1076"/>
        <pc:sldMkLst>
          <pc:docMk/>
          <pc:sldMk cId="3010897162" sldId="263"/>
        </pc:sldMkLst>
        <pc:spChg chg="mod">
          <ac:chgData name="Sebastian Thomas" userId="9ab606ca13ae8199" providerId="LiveId" clId="{F00E8332-2317-4C92-8F18-5638F41576A5}" dt="2026-04-10T14:26:06.742" v="223" actId="1076"/>
          <ac:spMkLst>
            <pc:docMk/>
            <pc:sldMk cId="3010897162" sldId="263"/>
            <ac:spMk id="3" creationId="{F8007587-1DA3-58D8-9664-6924F17EBF11}"/>
          </ac:spMkLst>
        </pc:spChg>
        <pc:spChg chg="mod">
          <ac:chgData name="Sebastian Thomas" userId="9ab606ca13ae8199" providerId="LiveId" clId="{F00E8332-2317-4C92-8F18-5638F41576A5}" dt="2026-04-10T14:40:09.203" v="387" actId="1076"/>
          <ac:spMkLst>
            <pc:docMk/>
            <pc:sldMk cId="3010897162" sldId="263"/>
            <ac:spMk id="5" creationId="{06DE3E38-3CD0-9A68-51A8-9B3ED0D2311F}"/>
          </ac:spMkLst>
        </pc:spChg>
        <pc:picChg chg="add mod">
          <ac:chgData name="Sebastian Thomas" userId="9ab606ca13ae8199" providerId="LiveId" clId="{F00E8332-2317-4C92-8F18-5638F41576A5}" dt="2026-04-10T14:40:06.987" v="386" actId="1076"/>
          <ac:picMkLst>
            <pc:docMk/>
            <pc:sldMk cId="3010897162" sldId="263"/>
            <ac:picMk id="4" creationId="{511817FF-414C-F680-8E51-33AF35237EBF}"/>
          </ac:picMkLst>
        </pc:picChg>
      </pc:sldChg>
      <pc:sldChg chg="modSp mod">
        <pc:chgData name="Sebastian Thomas" userId="9ab606ca13ae8199" providerId="LiveId" clId="{F00E8332-2317-4C92-8F18-5638F41576A5}" dt="2026-04-10T14:30:39.883" v="298"/>
        <pc:sldMkLst>
          <pc:docMk/>
          <pc:sldMk cId="1606737324" sldId="264"/>
        </pc:sldMkLst>
        <pc:spChg chg="mod">
          <ac:chgData name="Sebastian Thomas" userId="9ab606ca13ae8199" providerId="LiveId" clId="{F00E8332-2317-4C92-8F18-5638F41576A5}" dt="2026-04-10T14:30:39.883" v="298"/>
          <ac:spMkLst>
            <pc:docMk/>
            <pc:sldMk cId="1606737324" sldId="264"/>
            <ac:spMk id="2" creationId="{E9BB119C-E216-1F3E-7457-9AA03091FB52}"/>
          </ac:spMkLst>
        </pc:spChg>
        <pc:spChg chg="mod">
          <ac:chgData name="Sebastian Thomas" userId="9ab606ca13ae8199" providerId="LiveId" clId="{F00E8332-2317-4C92-8F18-5638F41576A5}" dt="2026-04-10T14:30:20.702" v="296" actId="404"/>
          <ac:spMkLst>
            <pc:docMk/>
            <pc:sldMk cId="1606737324" sldId="264"/>
            <ac:spMk id="6" creationId="{3D432B3A-EAA4-5690-C8CD-0579C2AE4CEB}"/>
          </ac:spMkLst>
        </pc:spChg>
        <pc:spChg chg="mod">
          <ac:chgData name="Sebastian Thomas" userId="9ab606ca13ae8199" providerId="LiveId" clId="{F00E8332-2317-4C92-8F18-5638F41576A5}" dt="2026-04-10T14:30:30.179" v="297" actId="1076"/>
          <ac:spMkLst>
            <pc:docMk/>
            <pc:sldMk cId="1606737324" sldId="264"/>
            <ac:spMk id="8" creationId="{3E776D07-F767-AD80-A2A5-63D79FF862E0}"/>
          </ac:spMkLst>
        </pc:spChg>
        <pc:spChg chg="mod">
          <ac:chgData name="Sebastian Thomas" userId="9ab606ca13ae8199" providerId="LiveId" clId="{F00E8332-2317-4C92-8F18-5638F41576A5}" dt="2026-04-10T14:29:23.553" v="287" actId="1076"/>
          <ac:spMkLst>
            <pc:docMk/>
            <pc:sldMk cId="1606737324" sldId="264"/>
            <ac:spMk id="10" creationId="{BC0C52A1-6A46-E8A9-2171-8B3AEE883B2E}"/>
          </ac:spMkLst>
        </pc:spChg>
        <pc:picChg chg="mod">
          <ac:chgData name="Sebastian Thomas" userId="9ab606ca13ae8199" providerId="LiveId" clId="{F00E8332-2317-4C92-8F18-5638F41576A5}" dt="2026-04-10T14:28:04.447" v="256" actId="1076"/>
          <ac:picMkLst>
            <pc:docMk/>
            <pc:sldMk cId="1606737324" sldId="264"/>
            <ac:picMk id="3" creationId="{42381DC0-3330-B075-6FA1-A3EA86CD5FDD}"/>
          </ac:picMkLst>
        </pc:picChg>
        <pc:picChg chg="mod">
          <ac:chgData name="Sebastian Thomas" userId="9ab606ca13ae8199" providerId="LiveId" clId="{F00E8332-2317-4C92-8F18-5638F41576A5}" dt="2026-04-10T14:27:57.513" v="254" actId="1076"/>
          <ac:picMkLst>
            <pc:docMk/>
            <pc:sldMk cId="1606737324" sldId="264"/>
            <ac:picMk id="4" creationId="{749A1795-26F4-60B1-B8F6-5EDA01C28754}"/>
          </ac:picMkLst>
        </pc:picChg>
      </pc:sldChg>
      <pc:sldChg chg="modSp mod">
        <pc:chgData name="Sebastian Thomas" userId="9ab606ca13ae8199" providerId="LiveId" clId="{F00E8332-2317-4C92-8F18-5638F41576A5}" dt="2026-04-10T14:40:34.523" v="390" actId="14100"/>
        <pc:sldMkLst>
          <pc:docMk/>
          <pc:sldMk cId="1767130623" sldId="265"/>
        </pc:sldMkLst>
        <pc:spChg chg="mod">
          <ac:chgData name="Sebastian Thomas" userId="9ab606ca13ae8199" providerId="LiveId" clId="{F00E8332-2317-4C92-8F18-5638F41576A5}" dt="2026-04-10T14:30:50.774" v="303" actId="122"/>
          <ac:spMkLst>
            <pc:docMk/>
            <pc:sldMk cId="1767130623" sldId="265"/>
            <ac:spMk id="2" creationId="{9F7EC16F-A365-C120-E4A0-302366575765}"/>
          </ac:spMkLst>
        </pc:spChg>
        <pc:spChg chg="mod">
          <ac:chgData name="Sebastian Thomas" userId="9ab606ca13ae8199" providerId="LiveId" clId="{F00E8332-2317-4C92-8F18-5638F41576A5}" dt="2026-04-10T14:31:05.785" v="305" actId="113"/>
          <ac:spMkLst>
            <pc:docMk/>
            <pc:sldMk cId="1767130623" sldId="265"/>
            <ac:spMk id="4" creationId="{611C7C92-DAE9-5819-C581-35D67095DDB0}"/>
          </ac:spMkLst>
        </pc:spChg>
        <pc:spChg chg="mod">
          <ac:chgData name="Sebastian Thomas" userId="9ab606ca13ae8199" providerId="LiveId" clId="{F00E8332-2317-4C92-8F18-5638F41576A5}" dt="2026-04-10T14:40:34.523" v="390" actId="14100"/>
          <ac:spMkLst>
            <pc:docMk/>
            <pc:sldMk cId="1767130623" sldId="265"/>
            <ac:spMk id="6" creationId="{1E4240FF-B9BE-C6D5-C6C6-404BBD61F58F}"/>
          </ac:spMkLst>
        </pc:spChg>
        <pc:spChg chg="mod">
          <ac:chgData name="Sebastian Thomas" userId="9ab606ca13ae8199" providerId="LiveId" clId="{F00E8332-2317-4C92-8F18-5638F41576A5}" dt="2026-04-10T14:31:29.441" v="311" actId="113"/>
          <ac:spMkLst>
            <pc:docMk/>
            <pc:sldMk cId="1767130623" sldId="265"/>
            <ac:spMk id="8" creationId="{EBAB3C99-E666-6E2F-0F68-8F83F23FED69}"/>
          </ac:spMkLst>
        </pc:spChg>
        <pc:spChg chg="mod">
          <ac:chgData name="Sebastian Thomas" userId="9ab606ca13ae8199" providerId="LiveId" clId="{F00E8332-2317-4C92-8F18-5638F41576A5}" dt="2026-04-10T14:31:14.151" v="307" actId="114"/>
          <ac:spMkLst>
            <pc:docMk/>
            <pc:sldMk cId="1767130623" sldId="265"/>
            <ac:spMk id="10" creationId="{A5F6BDE9-35A3-4A2B-A999-8FF0FCC1AE33}"/>
          </ac:spMkLst>
        </pc:spChg>
        <pc:spChg chg="mod">
          <ac:chgData name="Sebastian Thomas" userId="9ab606ca13ae8199" providerId="LiveId" clId="{F00E8332-2317-4C92-8F18-5638F41576A5}" dt="2026-04-10T14:31:25.397" v="310" actId="114"/>
          <ac:spMkLst>
            <pc:docMk/>
            <pc:sldMk cId="1767130623" sldId="265"/>
            <ac:spMk id="12" creationId="{6ECFB907-2633-175D-BA9E-BFB16E756FD3}"/>
          </ac:spMkLst>
        </pc:spChg>
        <pc:spChg chg="mod">
          <ac:chgData name="Sebastian Thomas" userId="9ab606ca13ae8199" providerId="LiveId" clId="{F00E8332-2317-4C92-8F18-5638F41576A5}" dt="2026-04-10T14:31:36.074" v="313" actId="114"/>
          <ac:spMkLst>
            <pc:docMk/>
            <pc:sldMk cId="1767130623" sldId="265"/>
            <ac:spMk id="14" creationId="{C7EBA0EE-4199-40DC-D07D-90E6D1ECFCAD}"/>
          </ac:spMkLst>
        </pc:spChg>
      </pc:sldChg>
      <pc:sldChg chg="modSp mod">
        <pc:chgData name="Sebastian Thomas" userId="9ab606ca13ae8199" providerId="LiveId" clId="{F00E8332-2317-4C92-8F18-5638F41576A5}" dt="2026-04-10T14:40:56.672" v="392"/>
        <pc:sldMkLst>
          <pc:docMk/>
          <pc:sldMk cId="2277858205" sldId="266"/>
        </pc:sldMkLst>
        <pc:spChg chg="mod">
          <ac:chgData name="Sebastian Thomas" userId="9ab606ca13ae8199" providerId="LiveId" clId="{F00E8332-2317-4C92-8F18-5638F41576A5}" dt="2026-04-10T14:40:56.672" v="392"/>
          <ac:spMkLst>
            <pc:docMk/>
            <pc:sldMk cId="2277858205" sldId="266"/>
            <ac:spMk id="2" creationId="{FFEDBE17-A1D3-3310-39AD-594CD5BB6890}"/>
          </ac:spMkLst>
        </pc:spChg>
        <pc:spChg chg="mod">
          <ac:chgData name="Sebastian Thomas" userId="9ab606ca13ae8199" providerId="LiveId" clId="{F00E8332-2317-4C92-8F18-5638F41576A5}" dt="2026-04-10T14:31:55.539" v="317" actId="113"/>
          <ac:spMkLst>
            <pc:docMk/>
            <pc:sldMk cId="2277858205" sldId="266"/>
            <ac:spMk id="6" creationId="{E057C5DB-7CF5-C670-0F8F-81DE30DE1611}"/>
          </ac:spMkLst>
        </pc:spChg>
        <pc:spChg chg="mod">
          <ac:chgData name="Sebastian Thomas" userId="9ab606ca13ae8199" providerId="LiveId" clId="{F00E8332-2317-4C92-8F18-5638F41576A5}" dt="2026-04-10T14:32:59.655" v="331" actId="1076"/>
          <ac:spMkLst>
            <pc:docMk/>
            <pc:sldMk cId="2277858205" sldId="266"/>
            <ac:spMk id="8" creationId="{B667FCFC-C376-A337-3C51-4221D5AB2D60}"/>
          </ac:spMkLst>
        </pc:spChg>
        <pc:spChg chg="mod">
          <ac:chgData name="Sebastian Thomas" userId="9ab606ca13ae8199" providerId="LiveId" clId="{F00E8332-2317-4C92-8F18-5638F41576A5}" dt="2026-04-10T14:32:42.501" v="328" actId="1076"/>
          <ac:spMkLst>
            <pc:docMk/>
            <pc:sldMk cId="2277858205" sldId="266"/>
            <ac:spMk id="10" creationId="{F5F42D61-7E8B-6E65-048B-6E43E42485C0}"/>
          </ac:spMkLst>
        </pc:spChg>
        <pc:spChg chg="mod">
          <ac:chgData name="Sebastian Thomas" userId="9ab606ca13ae8199" providerId="LiveId" clId="{F00E8332-2317-4C92-8F18-5638F41576A5}" dt="2026-04-10T14:32:54.043" v="330" actId="14100"/>
          <ac:spMkLst>
            <pc:docMk/>
            <pc:sldMk cId="2277858205" sldId="266"/>
            <ac:spMk id="12" creationId="{DCFB2278-E9E1-0BE0-B5C6-AB27A70F30E4}"/>
          </ac:spMkLst>
        </pc:spChg>
        <pc:spChg chg="mod">
          <ac:chgData name="Sebastian Thomas" userId="9ab606ca13ae8199" providerId="LiveId" clId="{F00E8332-2317-4C92-8F18-5638F41576A5}" dt="2026-04-10T14:32:15.782" v="322" actId="114"/>
          <ac:spMkLst>
            <pc:docMk/>
            <pc:sldMk cId="2277858205" sldId="266"/>
            <ac:spMk id="14" creationId="{99CADDF0-C6EF-57C4-4A0D-586D62BB7D89}"/>
          </ac:spMkLst>
        </pc:spChg>
        <pc:spChg chg="mod">
          <ac:chgData name="Sebastian Thomas" userId="9ab606ca13ae8199" providerId="LiveId" clId="{F00E8332-2317-4C92-8F18-5638F41576A5}" dt="2026-04-10T14:32:45.748" v="329" actId="1076"/>
          <ac:spMkLst>
            <pc:docMk/>
            <pc:sldMk cId="2277858205" sldId="266"/>
            <ac:spMk id="16" creationId="{6A523F70-891C-AE52-0E9B-4F26B62C28DD}"/>
          </ac:spMkLst>
        </pc:spChg>
      </pc:sldChg>
      <pc:sldChg chg="modSp mod">
        <pc:chgData name="Sebastian Thomas" userId="9ab606ca13ae8199" providerId="LiveId" clId="{F00E8332-2317-4C92-8F18-5638F41576A5}" dt="2026-04-10T14:34:12.024" v="350" actId="114"/>
        <pc:sldMkLst>
          <pc:docMk/>
          <pc:sldMk cId="1913205776" sldId="267"/>
        </pc:sldMkLst>
        <pc:spChg chg="mod">
          <ac:chgData name="Sebastian Thomas" userId="9ab606ca13ae8199" providerId="LiveId" clId="{F00E8332-2317-4C92-8F18-5638F41576A5}" dt="2026-04-10T14:33:15.834" v="335"/>
          <ac:spMkLst>
            <pc:docMk/>
            <pc:sldMk cId="1913205776" sldId="267"/>
            <ac:spMk id="2" creationId="{58AD08F8-1B59-113E-A371-0066C65E8A57}"/>
          </ac:spMkLst>
        </pc:spChg>
        <pc:spChg chg="mod">
          <ac:chgData name="Sebastian Thomas" userId="9ab606ca13ae8199" providerId="LiveId" clId="{F00E8332-2317-4C92-8F18-5638F41576A5}" dt="2026-04-10T14:33:30.397" v="338" actId="113"/>
          <ac:spMkLst>
            <pc:docMk/>
            <pc:sldMk cId="1913205776" sldId="267"/>
            <ac:spMk id="4" creationId="{81260124-A8EE-C7A0-2CFF-D9F980061CC7}"/>
          </ac:spMkLst>
        </pc:spChg>
        <pc:spChg chg="mod">
          <ac:chgData name="Sebastian Thomas" userId="9ab606ca13ae8199" providerId="LiveId" clId="{F00E8332-2317-4C92-8F18-5638F41576A5}" dt="2026-04-10T14:33:48.195" v="343" actId="113"/>
          <ac:spMkLst>
            <pc:docMk/>
            <pc:sldMk cId="1913205776" sldId="267"/>
            <ac:spMk id="6" creationId="{B69F7307-69DD-BF50-006C-097A0C107C98}"/>
          </ac:spMkLst>
        </pc:spChg>
        <pc:spChg chg="mod">
          <ac:chgData name="Sebastian Thomas" userId="9ab606ca13ae8199" providerId="LiveId" clId="{F00E8332-2317-4C92-8F18-5638F41576A5}" dt="2026-04-10T14:34:01.660" v="347" actId="113"/>
          <ac:spMkLst>
            <pc:docMk/>
            <pc:sldMk cId="1913205776" sldId="267"/>
            <ac:spMk id="8" creationId="{AA3084EF-81D3-CD51-AF2C-D1F3C020C490}"/>
          </ac:spMkLst>
        </pc:spChg>
        <pc:spChg chg="mod">
          <ac:chgData name="Sebastian Thomas" userId="9ab606ca13ae8199" providerId="LiveId" clId="{F00E8332-2317-4C92-8F18-5638F41576A5}" dt="2026-04-10T14:34:12.024" v="350" actId="114"/>
          <ac:spMkLst>
            <pc:docMk/>
            <pc:sldMk cId="1913205776" sldId="267"/>
            <ac:spMk id="10" creationId="{2DA611A7-921A-8E3A-A753-EEB1876D7DBB}"/>
          </ac:spMkLst>
        </pc:spChg>
        <pc:spChg chg="mod">
          <ac:chgData name="Sebastian Thomas" userId="9ab606ca13ae8199" providerId="LiveId" clId="{F00E8332-2317-4C92-8F18-5638F41576A5}" dt="2026-04-10T14:33:56.076" v="345" actId="114"/>
          <ac:spMkLst>
            <pc:docMk/>
            <pc:sldMk cId="1913205776" sldId="267"/>
            <ac:spMk id="12" creationId="{250218F5-01D1-C36C-C63F-E3E5A8750892}"/>
          </ac:spMkLst>
        </pc:spChg>
        <pc:spChg chg="mod">
          <ac:chgData name="Sebastian Thomas" userId="9ab606ca13ae8199" providerId="LiveId" clId="{F00E8332-2317-4C92-8F18-5638F41576A5}" dt="2026-04-10T14:33:41.323" v="341" actId="114"/>
          <ac:spMkLst>
            <pc:docMk/>
            <pc:sldMk cId="1913205776" sldId="267"/>
            <ac:spMk id="14" creationId="{68E3B0F8-06A4-E215-5868-455C8782389F}"/>
          </ac:spMkLst>
        </pc:spChg>
      </pc:sldChg>
      <pc:sldChg chg="modSp mod">
        <pc:chgData name="Sebastian Thomas" userId="9ab606ca13ae8199" providerId="LiveId" clId="{F00E8332-2317-4C92-8F18-5638F41576A5}" dt="2026-04-10T14:42:20.278" v="404" actId="114"/>
        <pc:sldMkLst>
          <pc:docMk/>
          <pc:sldMk cId="299124147" sldId="268"/>
        </pc:sldMkLst>
        <pc:spChg chg="mod">
          <ac:chgData name="Sebastian Thomas" userId="9ab606ca13ae8199" providerId="LiveId" clId="{F00E8332-2317-4C92-8F18-5638F41576A5}" dt="2026-04-10T14:42:20.278" v="404" actId="114"/>
          <ac:spMkLst>
            <pc:docMk/>
            <pc:sldMk cId="299124147" sldId="268"/>
            <ac:spMk id="3" creationId="{5BA30926-328B-D384-3DA1-280AAEA28618}"/>
          </ac:spMkLst>
        </pc:spChg>
        <pc:grpChg chg="mod">
          <ac:chgData name="Sebastian Thomas" userId="9ab606ca13ae8199" providerId="LiveId" clId="{F00E8332-2317-4C92-8F18-5638F41576A5}" dt="2026-04-10T14:34:52.363" v="358" actId="1076"/>
          <ac:grpSpMkLst>
            <pc:docMk/>
            <pc:sldMk cId="299124147" sldId="268"/>
            <ac:grpSpMk id="12" creationId="{A85746EC-E196-B88E-D6A0-E491F258A18E}"/>
          </ac:grpSpMkLst>
        </pc:grpChg>
        <pc:grpChg chg="mod">
          <ac:chgData name="Sebastian Thomas" userId="9ab606ca13ae8199" providerId="LiveId" clId="{F00E8332-2317-4C92-8F18-5638F41576A5}" dt="2026-04-10T14:34:55.145" v="359" actId="1076"/>
          <ac:grpSpMkLst>
            <pc:docMk/>
            <pc:sldMk cId="299124147" sldId="268"/>
            <ac:grpSpMk id="17" creationId="{FBF7F2E5-D3EA-2B94-2D02-AB385216462D}"/>
          </ac:grpSpMkLst>
        </pc:grpChg>
        <pc:grpChg chg="mod">
          <ac:chgData name="Sebastian Thomas" userId="9ab606ca13ae8199" providerId="LiveId" clId="{F00E8332-2317-4C92-8F18-5638F41576A5}" dt="2026-04-10T14:34:57.286" v="360" actId="1076"/>
          <ac:grpSpMkLst>
            <pc:docMk/>
            <pc:sldMk cId="299124147" sldId="268"/>
            <ac:grpSpMk id="20" creationId="{986E621F-9622-8DCD-2A61-01EB72F36830}"/>
          </ac:grpSpMkLst>
        </pc:gr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4:41.8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8192,'0'0'0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45.0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0 461 8192,'2'7'1653,"0"0"0,0 0 0,0 0 1,1 0-1,0-1 0,1 1 0,-1-1 1,1 0-1,7 8 0,4 9-163,85 137-1490,-86-141 0,0-2 0,1 0 0,0-1 0,1-1 0,1 0 0,27 18 0,-34-28-498,1 1 0,0-2 0,0 0 0,1 0 0,-1-1 0,1 0 0,0-1 0,-1 0 0,1-1 0,0 0 0,0-1 0,24-3 0,11-3-4178,90-27 0,-79 18 3518,-31 7 1107,-1-1 1,0-1 0,-1-1 0,-1-1-1,0-2 1,0 0 0,-1-2-1,-1 0 1,-1-1 0,31-33 0,10-18-163,97-139 1,-67 81 152,-49 73 60,-20 26 0,-1-1 0,-2-1 0,24-42 0,-23 37 8144,-8 26-2753,-12 9-5311,0-1 0,-1 1 1,1-1-1,-1 1 1,1-1-1,-1 1 1,1 0-1,-1-1 1,1 1-1,-1 0 1,1-1-1,-1 1 0,0 0 1,1 0-1,-1-1 1,0 1-1,0 0 1,0 0-1,0-1 1,0 1-1,1 0 0,-1 0 1,-1 0-1,1 0 1,0 10 170,-2 0 0,1 0 0,-1 0 0,-1 0 0,0 0 0,-1-1 0,0 1 0,0-1 0,-9 15 0,-1 4-845,-308 649-8756,8-21 1238,234-474 8112,-159 348 0,-31-17 0,270-514 0,-37 62 2824,19-34 388,0-2 1,-1 0-1,-27 28 1,20-30-865,13-14-2348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47.6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57 118 8192,'-4'6'1313,"1"-1"1,-1 0 0,1 1-1,0 0 1,0 0-1,1 0 1,-1 0 0,1 0-1,-1 7 1,-8 38 2984,7-30-3710,0-6-916,1 1 1,1 0 0,1 0-1,0-1 1,0 1 0,2 0-1,0 0 1,4 20 0,-3-30 64,0 0 0,0 0 1,0 0-1,1 0 0,-1 0 0,2 0 1,-1-1-1,0 0 0,1 1 1,0-1-1,1 0 0,-1-1 0,1 1 1,0-1-1,0 0 0,0 0 0,0-1 1,1 1-1,-1-1 0,1 0 0,0-1 1,0 1-1,6 1 0,5-1-203,-1 1-1,0-2 1,1 0-1,0-1 0,-1-1 1,1 0-1,0-1 1,-1-1-1,1-1 1,-1 0-1,0-1 1,22-8-1,-18 4 196,0 0 1,-1-1-1,0-1 1,0-1-1,-1-1 1,0 0-1,-1-1 1,-1-1-1,18-19 1,-26 22 270,0 0 0,-1-1 0,0 0 0,0 0 0,-2-1 0,0 0 0,0 0 0,-1 0 0,0 0 0,-2-1 0,1 1 0,-2-1 0,0 0 0,0-19 0,-2 26 0,0 0 0,-1 0 0,0 1 0,0-1 0,0 0 0,-1 1 0,0-1 0,0 1 0,-1 0 0,1 0 0,-1 0 0,-1 1 0,1-1 0,-1 1 0,0 0 0,0 0 0,0 1 0,-1 0 0,-10-7 0,5 4 0,0 1 0,-1 0 0,0 1 0,0 0 0,0 1 0,0 1 0,0 0 0,-1 0 0,-24-1 0,8 2 897,14 1 1120,0 0 1,0 0-1,0 2 0,0 0 0,0 0 1,-29 8-1,30 0 1635,0 10-4300,7-2 648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50.3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29 241 8192,'-1'17'3420,"-1"0"0,0 0 0,-6 20 0,-6 40 922,13 171-4342,2-134 0,-2-106 0,1 0 0,1 0 0,-1 0 0,1-1 0,0 1 0,1 0 0,0-1 0,0 1 0,1-1 0,0 1 0,0-1 0,0 0 0,1-1 0,0 1 0,1 0 0,0-1 0,0 0 0,0 0 0,0-1 0,1 1 0,0-1 0,0 0 0,0-1 0,1 1 0,0-1 0,0-1 0,0 1 0,0-1 0,0-1 0,1 1 0,-1-1 0,1 0 0,10 1 0,9 1 0,0 0 0,1-2 0,-1 0 0,0-2 0,1-2 0,-1 0 0,29-7 0,-41 7 0,-1-2 0,1 0 0,-1-1 0,0 0 0,-1-1 0,1 0 0,-1-1 0,-1-1 0,1 0 0,-1-1 0,-1 0 0,1-1 0,-1 0 0,15-19 0,18-35-1896,62-120 0,16-78-3508,-30 61 5749,-88 190 1067,1 1 0,-2-1 0,1 0 0,2-22 0,-2-18 379,-6 139-1721,3 180-636,0-260 491,1 0-1,0 0 1,1 0-1,0 0 0,0 0 1,0 0-1,1-1 0,0 0 1,1 0-1,0 0 1,0 0-1,0-1 0,1 1 1,-1-1-1,2-1 0,-1 1 1,1-1-1,13 8 1,11 5-1829,1-1 0,0-2 0,36 12 0,-56-23 1306,125 42-3340,189 39 0,-294-80 6554,43 0 10915,-49-5-11656,-3-1-1875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53.7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8192,'9'0'2524,"-1"1"0,1 0 0,0 0 0,17 6 0,13 6 1919,-11-2-3484,205 70-1766,550 185-8848,26-52 2302,183-78 7094,15-104 311,-790-38-52,-1-10 0,0-10 0,-2-8 0,231-70 0,-206 32 0,127-33 0,-259 79 0,160-17 0,-211 38 489,89 4 1,-119 3-187,-1 0 0,1 2-1,-1 1 1,0 1 0,43 17 0,-59-19-592,-1 0 0,1 1-1,-1 0 1,0 0 0,0 1-1,0 0 1,-1 0-1,0 1 1,6 8 0,-5-6 688,-2 1 1,1 0 0,-1 0 0,-1 1 0,0 0 0,0 0 0,-1 0-1,0 0 1,-1 1 0,-1 0 0,2 12 0,-2-6 545,-2 0-1,0 0 1,0 1 0,-2-1 0,0-1 0,-1 1 0,-1 0 0,-1-1-1,0 1 1,-1-1 0,-1-1 0,-18 32 0,-4-5-833,-1-2 1,-3-1-1,-1-2 0,-2-1 1,-60 47-1,9-16 70,-151 86 0,84-70-182,-4-7 0,-4-7 0,-204 59 0,-523 94 0,-193-38-979,-12-67-839,819-97 2963,-106 10-759,148 4 853,185-26-1212,46-9-27,0 0 0,1 0 0,-1 0 0,0 1 0,0-1 0,0 1 0,1-1 0,-1 1 0,0 0 0,1-1 0,-1 1 0,0 0 0,1 0 0,-1 0 0,1 0 0,0 1 0,-1-1 0,1 0 0,0 1 0,0-1 0,0 1 0,0-1 0,0 1 0,0-1 0,0 1 0,0 0 0,0-1 0,1 1 0,-1 0 0,1 0 0,0-1 0,-1 1 0,1 0 0,0 0 0,0 0 0,0 0 0,0-1 0,0 1 0,1 0 0,-1 0 0,0 0 0,1 0 0,0 2 0,4 8 0,0 1 0,1-1 0,0 0 0,14 20 0,-14-21 0,21 32-47,1-1 0,1-1 1,3-2-1,1 0 1,2-3-1,2-1 0,1-1 1,1-3-1,2-1 1,1-2-1,46 24 0,13-9-149,175 52 0,-174-63 652,138 43-3919,165 55-7127,-140-34 7117,-188-69 8167,123 25 1,-177-47-4040,3 1 675,-1 2-1,0 0 1,0 2-1,-1 0 1,40 24 0,-53-28-1330,0 0 0,1-2 0,-1 1 0,1-2 0,14 4 0,-13-5 0,-1 2 0,0-1 0,0 2 0,0-1 0,14 10 0,130 96 0,-132-93 0,-5-3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55.9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8192,'8'7'1801,"0"0"-1,1-1 1,0 0 0,0 0 0,0-1-1,16 6 1,34 11 2646,-23-9-3477,3 2-970,1-2 0,0-2 0,61 9 0,-80-16 0,-1 1 0,-1 1 0,33 14 0,4 2 0,185 71-2476,-223-87 2649,1 1 0,-1 1 1,0 1-1,22 15 0,-35-20-88,0-1 0,0 1-1,0 1 1,-1-1 0,0 0 0,0 1-1,0 0 1,0 0 0,-1 0-1,0 1 1,0-1 0,0 1-1,0-1 1,-1 1 0,0 0 0,-1 0-1,1 0 1,0 7 0,0 8-469,-2 0 0,0 1 1,-1-1-1,-4 22 1,0-18-820,-1 0 0,-1-1 0,-1 0 1,-1 0-1,-16 28 0,3-12-1114,-3-1 1,-31 39-1,-24 20 875,-164 201 947,224-279 2999,0-1 0,-33 23 1,6-5-502,29-23-2498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4:47.3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4:51.3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8192,'0'0'0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29.6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505 0 8192,'-2'38'4184,"-2"-1"0,-1 0 0,-15 58 0,5-29-2898,-188 717-1286,176-688 0,-74 218 0,-7-26 0,104-278 0,1 0 0,0 1 0,0-1 0,-1 19 0,1-6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31.0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 8192,'64'-1'11599,"0"-2"-6287,12-2-3492,39-4-4360,-1-1-496,-37 5 3957,727-20-15009,-629 25 15781,0 1 4551,-163-1-5234,0 1-1,0 1 1,0-1 0,0 2-1,-1 0 1,1 0 0,-1 1-1,1 0 1,13 9 0,-11-8-1010,0 0 0,-1 0 0,2-2 0,-1 0 0,0 0 0,24 0 0,93-5 0,-58 0 0,-49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33.6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477 1 8192,'-17'19'3360,"1"1"0,0 0 0,-21 37 0,-10 27 817,30-52-3772,-36 70-405,5 3 0,5 2 0,-34 128 0,11 3 0,55-195 0,1 1 0,3 1 0,2-1 0,0 74 0,4-10 0,4 92 0,-4-198 3,1-1 0,0 0 0,0 0 1,1 1-1,-1-1 0,0 0 0,0 0 1,1 0-1,-1 1 0,0-1 0,1 0 1,-1 0-1,1 0 0,0 0 0,-1 0 1,1 0-1,0 0 0,0 0 0,-1 0 0,2 1 1,-1-2-1,0 0 0,0 0 0,-1 0 0,1 0 0,0 0 0,0 0 1,0 0-1,-1 0 0,1 0 0,0 0 0,0-1 0,-1 1 0,1 0 0,0 0 0,0-1 1,-1 1-1,1 0 0,0-1 0,-1 1 0,1-1 0,0 1 0,0-2 0,37-43-646,-37 44 587,188-296-8049,1-2 985,-178 279 8444,-10 16-403,0 0 0,1-1 0,-1 1 0,1 0 0,0 1 0,0-1 0,5-4 0,-7 8-756,0-1-1,0 1 1,0-1-1,0 1 1,0-1-1,1 1 1,-1 0-1,0 0 1,0 0 0,0-1-1,0 1 1,0 0-1,1 0 1,-1 1-1,0-1 1,0 0-1,0 0 1,0 0-1,0 1 1,0-1-1,0 1 1,0-1-1,0 1 1,0-1-1,0 1 1,0 0-1,0-1 1,0 1-1,0 0 1,0 0-1,0-1 1,-1 1-1,1 0 1,0 0 0,-1 0-1,1 1 1,6 7-89,-2 0 1,1 0 0,-1 0-1,-1 0 1,0 1 0,0-1-1,-1 1 1,4 18-1,10 84-2621,-12-11 5158,-5-69-2740,1 1 1,2-1-1,2 1 1,14 55-1,-11-62 279,1-1-1,1-1 0,2 1 1,0-2-1,31 45 0,-37-61-152,-1 0 0,2 0-1,-1-1 1,1 0 0,0 0 0,0 0-1,0-1 1,1 0 0,0-1 0,0 1-1,0-1 1,0-1 0,1 0 0,0 0-1,-1-1 1,1 0 0,0 0 0,0-1-1,0 0 1,0-1 0,12 0 0,-3-2-587,0-1 1,0-1-1,0 0 1,0-2 0,-1 0-1,0 0 1,0-2 0,31-18-1,3-9-4022,64-54 0,11-9 1095,-106 84 3871,23-14-153,-27 22-762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36.2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869 534 8192,'-82'-90'12776,"-6"-6"-7530,67 75-5292,-168-153-3074,160 150 1919,-2 0 0,-1 3 0,-1 0 0,-58-26 0,38 33-6379,1 13 6061,46 2 2240,0 0-1,-1 1 1,1 0 0,0 0-1,0 0 1,-6 4-1,7-3 1010,-1 0 1,1 1-1,0 0 0,0 0 0,1 0 0,-8 8 0,3-1-1661,1 1 1,0 0 0,0 0-1,1 0 1,1 1 0,0 0-1,1 1 1,0-1 0,1 1-1,1 0 1,0 0 0,1 0 0,0 0-1,1 0 1,2 27 0,-1 34-842,3 87-3015,-1-142 3695,0 1 0,2-1-1,0 0 1,2 0 0,12 32-1,-16-49 206,0 1 1,0-1-1,0 1 0,0-1 1,1 0-1,-1 0 0,1 0 0,0 0 1,0-1-1,0 1 0,0-1 1,0 1-1,1-1 0,-1 0 0,1 0 1,-1-1-1,5 3 0,0-2 67,-1 0 0,1-1 0,0 0 0,-1 0 0,1-1 0,0 1 0,0-2 0,11-1 0,-4 0-19,0-1 1,0-1-1,0 0 1,-1-1-1,0-1 1,0 0 0,-1-1-1,23-15 1,9-13-162,-24 17 0,2 0 0,1 2 0,0 1 0,29-14 0,-45 24 0,0 1 0,-1-1 0,1-1 0,11-9 0,26-17 0,-43 31 4,0 1 0,0-1 0,1 1 1,-1 0-1,0 0 0,0 0 0,1 0 1,-1 0-1,0 0 0,0 1 1,0-1-1,0 1 0,1-1 0,-1 1 1,0 0-1,0 0 0,0 0 0,0 0 1,-1 0-1,1 0 0,0 1 1,0-1-1,-1 1 0,1-1 0,-1 1 1,1-1-1,-1 1 0,2 3 0,5 5-158,-1 0-1,-1 0 0,10 19 0,8 23-2824,-8-14 112,2-2-1,2 0 1,46 65-1,19-3-48,-49-60 3115,69 57 0,-88-82 2801,26 9 9754,-26-17-11045,3-2-1709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40.1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0 829 8192,'20'-10'12677,"-8"-2"-8246,-6 6-3517,14-12-914,48-40 0,-62 54 0,0 0 0,0 0 0,1 0 0,-1 1 0,1 0 0,0 0 0,0 1 0,0 0 0,11-2 0,-15 4 0,1 0 0,0 0 0,-1 1 0,1 0 0,-1-1 0,1 1 0,-1 1 0,1-1 0,-1 0 0,0 1 0,0 0 0,0-1 0,0 1 0,0 0 0,0 1 0,0-1 0,0 1 0,-1-1 0,1 1 0,-1 0 0,0 0 0,0 0 0,0 0 0,0 0 0,-1 0 0,1 0 0,-1 1 0,2 5 0,3 7 0,-1-1 0,-1 1 0,0 0 0,-2 0 0,2 20 0,-2 24 0,-3 0 0,-2-1 0,-3 1 0,-21 93 0,-19 3 0,23-86 0,16-25 0,7-44 0,0 0 0,0 0 0,0 0 0,0-1 0,0 1 0,1 0 0,-1 0 0,0 0 0,0-1 0,0 1 0,1 0 0,-1 0 0,1-1 0,-1 1 0,0 0 0,1-1 0,-1 1 0,1-1 0,-1 1 0,2 1 0,-1-2 0,0 0 0,0 0 0,0 0 0,0 0 0,0 0 0,0 0 0,0 0 0,0 0 0,0 0 0,0-1 0,0 1 0,0 0 0,0 0 0,0-1 0,0 1 0,0-1 0,0 1 0,-1-1 0,1 1 0,0-1 0,0 0 0,0 0 0,22-19-31,0-1 0,-2-1 1,-1-1-1,0-1 0,16-28 1,-17 27-282,-1-1-1156,139-205 635,-113 170 1654,-32 48-162,-2-1-1,18-29 1,16-32-659,-41 70 0,1 0 0,0 1 0,-1-1 0,2 1 0,-1-1 0,0 1 0,1 1 0,0-1 0,0 1 0,0-1 0,11-4 0,-14 8 0,0 0 0,0 0 0,1 0 0,-1 0 0,0 0 0,0 0 0,0 0 0,0 1 0,0-1 0,0 1 0,0-1 0,0 1 0,0 0 0,0 0 0,0 0 0,0 0 0,-1 0 0,1 1 0,0-1 0,-1 0 0,1 1 0,-1-1 0,1 1 0,-1-1 0,0 1 0,0 0 0,0 0 0,0 0 0,0-1 0,1 3 0,4 8 0,0-1 0,-1 1 0,5 18 0,-2-3 0,59 168 0,-56-170 0,1-1 0,1 0 0,1-1 0,1-1 0,30 35 0,-11-20 0,1-2 0,1-1 0,41 29 0,-74-61-45,0 1 1,0-1-1,0-1 1,0 1-1,0 0 1,1-1-1,-1 0 1,0 1-1,1-1 1,-1-1-1,1 1 1,-1 0-1,1-1 1,0 0-1,-1 0 1,1 0-1,-1 0 1,1 0-1,-1-1 1,1 1-1,4-3 1,-3 1-86,0-1 0,0 0 0,0-1 0,0 1 1,-1-1-1,0 0 0,1 0 0,-2 0 0,1 0 0,0-1 1,-1 1-1,0-1 0,3-6 0,216-452-14731,-206 425 14701,-10 23 127,50-128 1621,-50 123-1322,0-1 0,-2 0 0,0-1 1,-2 1-1,1-24 0,10-137 6285,-2 43-368,-6 40-5217,-10-109 0,-1 190-966,-2 31 0,-5 40 0,-17 330-798,29 6-809,2-292 1215,0-78 528,-1 0 0,-1-1 0,-1 1 0,-1-1 0,-7 29 0,4-16 138,1 0-1,1 0 1,2 0-1,1 0 1,5 45-1,-1 5 67,-3 3-340,0-60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05:03:42.3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591 0 8192,'-39'21'4115,"1"2"0,-67 53 0,-57 68 1410,134-118-5373,-127 135-152,99-101 0,56-59 0,-1 0 0,0-1 0,1 1 0,-1 0 0,0 0 0,1 0 0,-1 0 0,1 0 0,-1 0 0,1 0 0,0 0 0,-1 0 0,1 0 0,0 0 0,0 0 0,0 0 0,-1 0 0,1 0 0,0 0 0,1 0 0,-1 0 0,0 0 0,0 0 0,0 0 0,0 0 0,1 0 0,0 2 0,1 0 0,0-1 0,-1 1 0,2-1 0,-1 1 0,0-1 0,0 1 0,1-1 0,-1 0 0,5 2 0,8 6 0,2-1 0,26 10 0,-40-18 0,320 112-6777,22 9-2935,-305-102 7912,-8-3 6790,1-5 7194,-15-8-11069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AFC67-65B1-4D4B-9497-EE23AB53D35E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DE5C4-7A67-424F-89B2-4C337E8405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931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DE5C4-7A67-424F-89B2-4C337E840555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330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368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012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394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813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8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0211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379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9516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015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503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082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460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985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554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64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792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70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05BE9-46B4-4ECB-B0C8-DEA87EE24598}" type="datetimeFigureOut">
              <a:rPr lang="en-IN" smtClean="0"/>
              <a:t>10-04-2026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E319-5837-49F3-8440-C15E4F69A9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055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5.png"/><Relationship Id="rId18" Type="http://schemas.openxmlformats.org/officeDocument/2006/relationships/customXml" Target="../ink/ink12.xml"/><Relationship Id="rId3" Type="http://schemas.openxmlformats.org/officeDocument/2006/relationships/image" Target="../media/image10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customXml" Target="../ink/ink9.xml"/><Relationship Id="rId17" Type="http://schemas.openxmlformats.org/officeDocument/2006/relationships/image" Target="../media/image17.png"/><Relationship Id="rId2" Type="http://schemas.openxmlformats.org/officeDocument/2006/relationships/customXml" Target="../ink/ink4.xml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customXml" Target="../ink/ink8.xml"/><Relationship Id="rId19" Type="http://schemas.openxmlformats.org/officeDocument/2006/relationships/image" Target="../media/image18.png"/><Relationship Id="rId4" Type="http://schemas.openxmlformats.org/officeDocument/2006/relationships/customXml" Target="../ink/ink5.xml"/><Relationship Id="rId9" Type="http://schemas.openxmlformats.org/officeDocument/2006/relationships/image" Target="../media/image13.png"/><Relationship Id="rId14" Type="http://schemas.openxmlformats.org/officeDocument/2006/relationships/customXml" Target="../ink/ink10.xml"/><Relationship Id="rId22" Type="http://schemas.openxmlformats.org/officeDocument/2006/relationships/customXml" Target="../ink/ink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E16A-605D-54DC-FB42-CB284F44B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3" y="1112315"/>
            <a:ext cx="8791575" cy="2387600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/>
              <a:t>B.Sc. (Honours) Electronics With Computer Technology</a:t>
            </a:r>
            <a:br>
              <a:rPr lang="en-US" dirty="0"/>
            </a:b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E85C0-6D63-8FCD-E045-A08F05D0A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Specialization in AI, Machine Learning, Robotics &amp; Automation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chemeClr val="bg1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Shape the future with cutting-edge technology and hands-on expertise in artificial intelligence, robotics, and intelligent systems</a:t>
            </a:r>
            <a:r>
              <a:rPr lang="en-US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971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C16F-A365-C120-E4A0-3023665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cap="none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Extension Activities &amp; Special Programs</a:t>
            </a:r>
            <a:br>
              <a:rPr lang="en-US" dirty="0"/>
            </a:b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C7C92-DAE9-5819-C581-35D67095DDB0}"/>
              </a:ext>
            </a:extLst>
          </p:cNvPr>
          <p:cNvSpPr txBox="1"/>
          <p:nvPr/>
        </p:nvSpPr>
        <p:spPr>
          <a:xfrm>
            <a:off x="1230923" y="1573845"/>
            <a:ext cx="3863591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LED Bulb Making Extension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240FF-B9BE-C6D5-C6C6-404BBD61F58F}"/>
              </a:ext>
            </a:extLst>
          </p:cNvPr>
          <p:cNvSpPr txBox="1"/>
          <p:nvPr/>
        </p:nvSpPr>
        <p:spPr>
          <a:xfrm>
            <a:off x="1230923" y="3009526"/>
            <a:ext cx="4117825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Workshop on Coding &amp; Robotics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B3C99-E666-6E2F-0F68-8F83F23FED69}"/>
              </a:ext>
            </a:extLst>
          </p:cNvPr>
          <p:cNvSpPr txBox="1"/>
          <p:nvPr/>
        </p:nvSpPr>
        <p:spPr>
          <a:xfrm>
            <a:off x="1394210" y="4488096"/>
            <a:ext cx="2868804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Workshop on IoT Basics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6BDE9-35A3-4A2B-A999-8FF0FCC1AE33}"/>
              </a:ext>
            </a:extLst>
          </p:cNvPr>
          <p:cNvSpPr txBox="1"/>
          <p:nvPr/>
        </p:nvSpPr>
        <p:spPr>
          <a:xfrm>
            <a:off x="2828611" y="2091642"/>
            <a:ext cx="8218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Community-focused projects where students apply technical skills to create practical solutions for local communities</a:t>
            </a:r>
            <a:endParaRPr lang="en-IN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FB907-2633-175D-BA9E-BFB16E756FD3}"/>
              </a:ext>
            </a:extLst>
          </p:cNvPr>
          <p:cNvSpPr txBox="1"/>
          <p:nvPr/>
        </p:nvSpPr>
        <p:spPr>
          <a:xfrm>
            <a:off x="2896438" y="3378290"/>
            <a:ext cx="8320872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Extended sessions focusing on advanced programming languages and robotic platform integration for complex applications.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BA0EE-4199-40DC-D07D-90E6D1ECFCAD}"/>
              </a:ext>
            </a:extLst>
          </p:cNvPr>
          <p:cNvSpPr txBox="1"/>
          <p:nvPr/>
        </p:nvSpPr>
        <p:spPr>
          <a:xfrm>
            <a:off x="2914022" y="4907570"/>
            <a:ext cx="8320872" cy="80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Introduction to sensor networks, data collection, and cloud integration for creating connected smart environments.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8F02E60-71DC-6075-AB94-041468E426EF}"/>
              </a:ext>
            </a:extLst>
          </p:cNvPr>
          <p:cNvSpPr/>
          <p:nvPr/>
        </p:nvSpPr>
        <p:spPr>
          <a:xfrm>
            <a:off x="974690" y="1740692"/>
            <a:ext cx="256233" cy="321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EEBC7CD-284E-2688-1F8D-B72ACF410EFD}"/>
              </a:ext>
            </a:extLst>
          </p:cNvPr>
          <p:cNvSpPr/>
          <p:nvPr/>
        </p:nvSpPr>
        <p:spPr>
          <a:xfrm>
            <a:off x="974690" y="3115494"/>
            <a:ext cx="256233" cy="321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FB86E4D-0A75-6516-5C46-590F90D2EBDE}"/>
              </a:ext>
            </a:extLst>
          </p:cNvPr>
          <p:cNvSpPr/>
          <p:nvPr/>
        </p:nvSpPr>
        <p:spPr>
          <a:xfrm>
            <a:off x="1102806" y="4654944"/>
            <a:ext cx="291404" cy="321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713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BE17-A1D3-3310-39AD-594CD5BB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cap="none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Career Pathways &amp; Opportunities</a:t>
            </a:r>
            <a:br>
              <a:rPr lang="en-US" dirty="0"/>
            </a:b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7C5DB-7CF5-C670-0F8F-81DE30DE1611}"/>
              </a:ext>
            </a:extLst>
          </p:cNvPr>
          <p:cNvSpPr txBox="1"/>
          <p:nvPr/>
        </p:nvSpPr>
        <p:spPr>
          <a:xfrm>
            <a:off x="1240972" y="1598320"/>
            <a:ext cx="6099348" cy="390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Robotics Engineer</a:t>
            </a:r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7FCFC-C376-A337-3C51-4221D5AB2D60}"/>
              </a:ext>
            </a:extLst>
          </p:cNvPr>
          <p:cNvSpPr txBox="1"/>
          <p:nvPr/>
        </p:nvSpPr>
        <p:spPr>
          <a:xfrm>
            <a:off x="1240972" y="2773432"/>
            <a:ext cx="6099348" cy="390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AI/Machine Learning Specialist</a:t>
            </a: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42D61-7E8B-6E65-048B-6E43E42485C0}"/>
              </a:ext>
            </a:extLst>
          </p:cNvPr>
          <p:cNvSpPr txBox="1"/>
          <p:nvPr/>
        </p:nvSpPr>
        <p:spPr>
          <a:xfrm>
            <a:off x="1240972" y="4113208"/>
            <a:ext cx="6099348" cy="390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IoT Solutions Developer</a:t>
            </a:r>
            <a:endParaRPr lang="en-US" sz="1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B2278-E9E1-0BE0-B5C6-AB27A70F30E4}"/>
              </a:ext>
            </a:extLst>
          </p:cNvPr>
          <p:cNvSpPr txBox="1"/>
          <p:nvPr/>
        </p:nvSpPr>
        <p:spPr>
          <a:xfrm>
            <a:off x="2868804" y="2075899"/>
            <a:ext cx="8623541" cy="38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and program robotic systems for manufacturing, healthcare, and service industries.</a:t>
            </a:r>
            <a:endParaRPr lang="en-US" sz="18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CADDF0-C6EF-57C4-4A0D-586D62BB7D89}"/>
              </a:ext>
            </a:extLst>
          </p:cNvPr>
          <p:cNvSpPr txBox="1"/>
          <p:nvPr/>
        </p:nvSpPr>
        <p:spPr>
          <a:xfrm>
            <a:off x="2868805" y="3389103"/>
            <a:ext cx="839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Develop intelligent algorithms and predictive models for data-driven decision-making</a:t>
            </a:r>
            <a:endParaRPr lang="en-IN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23F70-891C-AE52-0E9B-4F26B62C28DD}"/>
              </a:ext>
            </a:extLst>
          </p:cNvPr>
          <p:cNvSpPr txBox="1"/>
          <p:nvPr/>
        </p:nvSpPr>
        <p:spPr>
          <a:xfrm>
            <a:off x="2796068" y="4666755"/>
            <a:ext cx="8143160" cy="38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Create connected ecosystems integrating hardware, software, and cloud platforms</a:t>
            </a:r>
            <a:r>
              <a:rPr lang="en-US" sz="18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785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08F8-1B59-113E-A371-0066C65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768" y="410148"/>
            <a:ext cx="9905998" cy="1478570"/>
          </a:xfrm>
        </p:spPr>
        <p:txBody>
          <a:bodyPr/>
          <a:lstStyle/>
          <a:p>
            <a:r>
              <a:rPr lang="en-US" b="1" cap="none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Ready To Start Your Journey?</a:t>
            </a:r>
            <a:br>
              <a:rPr lang="en-US" dirty="0"/>
            </a:b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60124-A8EE-C7A0-2CFF-D9F980061CC7}"/>
              </a:ext>
            </a:extLst>
          </p:cNvPr>
          <p:cNvSpPr txBox="1"/>
          <p:nvPr/>
        </p:nvSpPr>
        <p:spPr>
          <a:xfrm>
            <a:off x="1301263" y="1488269"/>
            <a:ext cx="6099348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Why This Program</a:t>
            </a:r>
            <a:r>
              <a:rPr lang="en-US" sz="1800" b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?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F7307-69DD-BF50-006C-097A0C107C98}"/>
              </a:ext>
            </a:extLst>
          </p:cNvPr>
          <p:cNvSpPr txBox="1"/>
          <p:nvPr/>
        </p:nvSpPr>
        <p:spPr>
          <a:xfrm>
            <a:off x="1301263" y="2776127"/>
            <a:ext cx="6099348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Practical Skills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084EF-81D3-CD51-AF2C-D1F3C020C490}"/>
              </a:ext>
            </a:extLst>
          </p:cNvPr>
          <p:cNvSpPr txBox="1"/>
          <p:nvPr/>
        </p:nvSpPr>
        <p:spPr>
          <a:xfrm>
            <a:off x="1301263" y="4311655"/>
            <a:ext cx="6099348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Future-Ready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611A7-921A-8E3A-A753-EEB1876D7DBB}"/>
              </a:ext>
            </a:extLst>
          </p:cNvPr>
          <p:cNvSpPr txBox="1"/>
          <p:nvPr/>
        </p:nvSpPr>
        <p:spPr>
          <a:xfrm>
            <a:off x="1924258" y="4818266"/>
            <a:ext cx="9090105" cy="43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Prepare for careers in robotics, AI development, IoT systems, and automation engineering.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218F5-01D1-C36C-C63F-E3E5A8750892}"/>
              </a:ext>
            </a:extLst>
          </p:cNvPr>
          <p:cNvSpPr txBox="1"/>
          <p:nvPr/>
        </p:nvSpPr>
        <p:spPr>
          <a:xfrm>
            <a:off x="1924259" y="3299025"/>
            <a:ext cx="9806541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Certificate courses in green computing and hardware maintenance, plus hands-on workshops in LED technology and IoT</a:t>
            </a:r>
            <a:r>
              <a:rPr lang="en-US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Artificial intelligence &amp; ML, also in Robotics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E3B0F8-06A4-E215-5868-455C8782389F}"/>
              </a:ext>
            </a:extLst>
          </p:cNvPr>
          <p:cNvSpPr txBox="1"/>
          <p:nvPr/>
        </p:nvSpPr>
        <p:spPr>
          <a:xfrm>
            <a:off x="1824803" y="2024272"/>
            <a:ext cx="9905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Our curriculum combines electronics fundamentals with computer technology, focusing on AI, robotics, and automation</a:t>
            </a:r>
            <a:endParaRPr lang="en-IN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0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A30926-328B-D384-3DA1-280AAEA28618}"/>
              </a:ext>
            </a:extLst>
          </p:cNvPr>
          <p:cNvSpPr txBox="1"/>
          <p:nvPr/>
        </p:nvSpPr>
        <p:spPr>
          <a:xfrm>
            <a:off x="1596574" y="966715"/>
            <a:ext cx="9457539" cy="171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>
                <a:solidFill>
                  <a:srgbClr val="C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Enroll today and begin your journey in Electronics with Computer Technology, specializing in AI, Machine Learning, Robotics &amp; Automation. Our program includes certificate courses in Green Computing and Computer Hardware &amp; Maintenance, plus hands-on workshops in LED Bulb Making, IoT, and AI tools development.</a:t>
            </a:r>
            <a:endParaRPr lang="en-IN" b="1" i="1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5746EC-E196-B88E-D6A0-E491F258A18E}"/>
              </a:ext>
            </a:extLst>
          </p:cNvPr>
          <p:cNvGrpSpPr/>
          <p:nvPr/>
        </p:nvGrpSpPr>
        <p:grpSpPr>
          <a:xfrm>
            <a:off x="1930063" y="3508346"/>
            <a:ext cx="2201040" cy="795960"/>
            <a:chOff x="1878943" y="2943146"/>
            <a:chExt cx="2201040" cy="79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C587944-D0E0-42ED-5498-90FD805D21CD}"/>
                    </a:ext>
                  </a:extLst>
                </p14:cNvPr>
                <p14:cNvContentPartPr/>
                <p14:nvPr/>
              </p14:nvContentPartPr>
              <p14:xfrm>
                <a:off x="1938703" y="3024506"/>
                <a:ext cx="181800" cy="662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C587944-D0E0-42ED-5498-90FD805D21C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0703" y="3006506"/>
                  <a:ext cx="217440" cy="69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84B46BE-F832-5D8E-E14D-3826BE7B9825}"/>
                    </a:ext>
                  </a:extLst>
                </p14:cNvPr>
                <p14:cNvContentPartPr/>
                <p14:nvPr/>
              </p14:nvContentPartPr>
              <p14:xfrm>
                <a:off x="1878943" y="2943146"/>
                <a:ext cx="772920" cy="22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84B46BE-F832-5D8E-E14D-3826BE7B982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61303" y="2925506"/>
                  <a:ext cx="8085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EB8ACB3-1604-303D-5E8B-023DF28FACA0}"/>
                    </a:ext>
                  </a:extLst>
                </p14:cNvPr>
                <p14:cNvContentPartPr/>
                <p14:nvPr/>
              </p14:nvContentPartPr>
              <p14:xfrm>
                <a:off x="2300143" y="3104426"/>
                <a:ext cx="524520" cy="634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EB8ACB3-1604-303D-5E8B-023DF28FACA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82503" y="3086786"/>
                  <a:ext cx="560160" cy="6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89A686B-3CE8-ED7D-FBCE-DD17443EE429}"/>
                    </a:ext>
                  </a:extLst>
                </p14:cNvPr>
                <p14:cNvContentPartPr/>
                <p14:nvPr/>
              </p14:nvContentPartPr>
              <p14:xfrm>
                <a:off x="2671663" y="3284426"/>
                <a:ext cx="423000" cy="394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89A686B-3CE8-ED7D-FBCE-DD17443EE42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53663" y="3266786"/>
                  <a:ext cx="45864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CFB5664-63CB-E037-4B38-2F5F856416F7}"/>
                    </a:ext>
                  </a:extLst>
                </p14:cNvPr>
                <p14:cNvContentPartPr/>
                <p14:nvPr/>
              </p14:nvContentPartPr>
              <p14:xfrm>
                <a:off x="3155143" y="3118106"/>
                <a:ext cx="614880" cy="558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CFB5664-63CB-E037-4B38-2F5F856416F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37143" y="3100466"/>
                  <a:ext cx="65052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036E6E1-DB00-BF79-318D-1850E4F8CC3F}"/>
                    </a:ext>
                  </a:extLst>
                </p14:cNvPr>
                <p14:cNvContentPartPr/>
                <p14:nvPr/>
              </p14:nvContentPartPr>
              <p14:xfrm>
                <a:off x="3756343" y="3306026"/>
                <a:ext cx="323640" cy="321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036E6E1-DB00-BF79-318D-1850E4F8CC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38343" y="3288026"/>
                  <a:ext cx="359280" cy="35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F7F2E5-D3EA-2B94-2D02-AB385216462D}"/>
              </a:ext>
            </a:extLst>
          </p:cNvPr>
          <p:cNvGrpSpPr/>
          <p:nvPr/>
        </p:nvGrpSpPr>
        <p:grpSpPr>
          <a:xfrm>
            <a:off x="4732303" y="3589706"/>
            <a:ext cx="1757520" cy="1066680"/>
            <a:chOff x="4883503" y="3109826"/>
            <a:chExt cx="1757520" cy="106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7639CF5-892A-1A48-22DF-0D92DFDD881A}"/>
                    </a:ext>
                  </a:extLst>
                </p14:cNvPr>
                <p14:cNvContentPartPr/>
                <p14:nvPr/>
              </p14:nvContentPartPr>
              <p14:xfrm>
                <a:off x="4883503" y="3109826"/>
                <a:ext cx="541080" cy="1066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7639CF5-892A-1A48-22DF-0D92DFDD881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65503" y="3091826"/>
                  <a:ext cx="576720" cy="11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9A33AF3-538B-EA93-C1B1-94431C32E415}"/>
                    </a:ext>
                  </a:extLst>
                </p14:cNvPr>
                <p14:cNvContentPartPr/>
                <p14:nvPr/>
              </p14:nvContentPartPr>
              <p14:xfrm>
                <a:off x="5616463" y="3313586"/>
                <a:ext cx="222120" cy="194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9A33AF3-538B-EA93-C1B1-94431C32E4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98463" y="3295586"/>
                  <a:ext cx="2577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B1C26A-3BC0-8515-6C99-721376D30B9E}"/>
                    </a:ext>
                  </a:extLst>
                </p14:cNvPr>
                <p14:cNvContentPartPr/>
                <p14:nvPr/>
              </p14:nvContentPartPr>
              <p14:xfrm>
                <a:off x="5958103" y="3219266"/>
                <a:ext cx="682920" cy="350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B1C26A-3BC0-8515-6C99-721376D30B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40463" y="3201266"/>
                  <a:ext cx="718560" cy="38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6E621F-9622-8DCD-2A61-01EB72F36830}"/>
              </a:ext>
            </a:extLst>
          </p:cNvPr>
          <p:cNvGrpSpPr/>
          <p:nvPr/>
        </p:nvGrpSpPr>
        <p:grpSpPr>
          <a:xfrm>
            <a:off x="2351263" y="4797822"/>
            <a:ext cx="2441880" cy="1874160"/>
            <a:chOff x="2321023" y="4481426"/>
            <a:chExt cx="2441880" cy="187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2E59959-911E-132C-695F-F3FFE15A89F7}"/>
                    </a:ext>
                  </a:extLst>
                </p14:cNvPr>
                <p14:cNvContentPartPr/>
                <p14:nvPr/>
              </p14:nvContentPartPr>
              <p14:xfrm>
                <a:off x="2321023" y="4481426"/>
                <a:ext cx="2441880" cy="1352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2E59959-911E-132C-695F-F3FFE15A89F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03383" y="4463426"/>
                  <a:ext cx="2477520" cy="13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2D37CFD-F06F-528A-B30B-6FBC5398548C}"/>
                    </a:ext>
                  </a:extLst>
                </p14:cNvPr>
                <p14:cNvContentPartPr/>
                <p14:nvPr/>
              </p14:nvContentPartPr>
              <p14:xfrm>
                <a:off x="3777943" y="5837906"/>
                <a:ext cx="353160" cy="517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2D37CFD-F06F-528A-B30B-6FBC539854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59943" y="5819906"/>
                  <a:ext cx="388800" cy="553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912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C932DD-0C0F-5807-E58E-550CBCD6476E}"/>
              </a:ext>
            </a:extLst>
          </p:cNvPr>
          <p:cNvSpPr txBox="1"/>
          <p:nvPr/>
        </p:nvSpPr>
        <p:spPr>
          <a:xfrm>
            <a:off x="2493629" y="319834"/>
            <a:ext cx="62550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       </a:t>
            </a:r>
            <a:r>
              <a:rPr lang="en-US" sz="3200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Why Choose This Program?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70FEF19C-0702-EA68-8F94-DEE043E01572}"/>
              </a:ext>
            </a:extLst>
          </p:cNvPr>
          <p:cNvSpPr/>
          <p:nvPr/>
        </p:nvSpPr>
        <p:spPr>
          <a:xfrm>
            <a:off x="386834" y="3315957"/>
            <a:ext cx="3527001" cy="2321168"/>
          </a:xfrm>
          <a:prstGeom prst="roundRect">
            <a:avLst>
              <a:gd name="adj" fmla="val 1025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pPr>
              <a:lnSpc>
                <a:spcPts val="2850"/>
              </a:lnSpc>
            </a:pPr>
            <a:r>
              <a:rPr lang="en-US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     </a:t>
            </a:r>
            <a:r>
              <a:rPr lang="en-US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Practical Experience</a:t>
            </a:r>
            <a:endParaRPr lang="en-US" b="1" dirty="0"/>
          </a:p>
          <a:p>
            <a:pPr>
              <a:lnSpc>
                <a:spcPts val="2850"/>
              </a:lnSpc>
            </a:pPr>
            <a:r>
              <a:rPr lang="en-US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Engage in hands-on workshops, projects, and extension activities that bridge theory and real-world application.</a:t>
            </a:r>
            <a:endParaRPr lang="en-US" dirty="0"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BC2BE293-50C9-4E33-579F-68A2B48FE821}"/>
              </a:ext>
            </a:extLst>
          </p:cNvPr>
          <p:cNvSpPr/>
          <p:nvPr/>
        </p:nvSpPr>
        <p:spPr>
          <a:xfrm>
            <a:off x="4072933" y="1861269"/>
            <a:ext cx="3798277" cy="1876717"/>
          </a:xfrm>
          <a:prstGeom prst="roundRect">
            <a:avLst>
              <a:gd name="adj" fmla="val 1025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    </a:t>
            </a:r>
            <a:r>
              <a:rPr lang="en-US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Future-Ready Skills</a:t>
            </a:r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Master AI, machine learning, and robotics technologies that are transforming industries worldwide.</a:t>
            </a:r>
            <a:endParaRPr lang="en-US" dirty="0"/>
          </a:p>
          <a:p>
            <a:endParaRPr lang="en-IN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4D49BF40-1742-3546-41AD-B900051213CA}"/>
              </a:ext>
            </a:extLst>
          </p:cNvPr>
          <p:cNvSpPr/>
          <p:nvPr/>
        </p:nvSpPr>
        <p:spPr>
          <a:xfrm>
            <a:off x="8189406" y="3315956"/>
            <a:ext cx="3527001" cy="2150347"/>
          </a:xfrm>
          <a:prstGeom prst="roundRect">
            <a:avLst>
              <a:gd name="adj" fmla="val 1025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</a:t>
            </a:r>
            <a:r>
              <a:rPr lang="en-US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Career Opportunities </a:t>
            </a:r>
          </a:p>
          <a:p>
            <a:endParaRPr lang="en-US" dirty="0">
              <a:solidFill>
                <a:srgbClr val="000000"/>
              </a:solidFill>
              <a:latin typeface="Alexandria Medium" pitchFamily="34" charset="0"/>
              <a:ea typeface="Alexandria Medium" pitchFamily="34" charset="-122"/>
              <a:cs typeface="Alexandria Medium" pitchFamily="34" charset="-120"/>
            </a:endParaRPr>
          </a:p>
          <a:p>
            <a:r>
              <a:rPr lang="en-US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Access diverse career paths in tech, manufacturing, healthcare, and emerging technology sectors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9216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F592-2C84-3FA8-1606-489D4E77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7820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    </a:t>
            </a:r>
            <a:r>
              <a:rPr lang="en-US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Core Specialization Areas</a:t>
            </a:r>
            <a:br>
              <a:rPr lang="en-US" dirty="0"/>
            </a:br>
            <a:endParaRPr lang="en-IN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5D606554-AFB4-D2E7-C8CB-7BB55EB3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8" y="1720572"/>
            <a:ext cx="2667085" cy="1303982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9906FC69-F039-D71A-CAF2-B8CA0E8D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405" y="1720572"/>
            <a:ext cx="2783393" cy="1444659"/>
          </a:xfrm>
          <a:prstGeom prst="rect">
            <a:avLst/>
          </a:prstGeom>
        </p:spPr>
      </p:pic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42092939-35D0-54A7-ED23-862A145BF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277" y="1720572"/>
            <a:ext cx="3171894" cy="1444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F19B5B-F52F-49B3-EED2-DB9F0CB89335}"/>
              </a:ext>
            </a:extLst>
          </p:cNvPr>
          <p:cNvSpPr txBox="1"/>
          <p:nvPr/>
        </p:nvSpPr>
        <p:spPr>
          <a:xfrm>
            <a:off x="990012" y="3148286"/>
            <a:ext cx="2576649" cy="400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Artificial Intelligence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92CC5-1E76-B7BD-1BE4-52B9ECC67670}"/>
              </a:ext>
            </a:extLst>
          </p:cNvPr>
          <p:cNvSpPr txBox="1"/>
          <p:nvPr/>
        </p:nvSpPr>
        <p:spPr>
          <a:xfrm>
            <a:off x="4350935" y="3231393"/>
            <a:ext cx="2576649" cy="40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Robotics &amp; Automation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FEAA8-1755-C011-A65B-4456FD4B474C}"/>
              </a:ext>
            </a:extLst>
          </p:cNvPr>
          <p:cNvSpPr txBox="1"/>
          <p:nvPr/>
        </p:nvSpPr>
        <p:spPr>
          <a:xfrm>
            <a:off x="7792497" y="3165231"/>
            <a:ext cx="2783393" cy="400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</a:t>
            </a:r>
            <a:r>
              <a:rPr lang="en-US" sz="18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Internet of Things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87DD5-9C87-886F-FE33-9FE2DC60ADC9}"/>
              </a:ext>
            </a:extLst>
          </p:cNvPr>
          <p:cNvSpPr txBox="1"/>
          <p:nvPr/>
        </p:nvSpPr>
        <p:spPr>
          <a:xfrm>
            <a:off x="729258" y="3682305"/>
            <a:ext cx="2908245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Explore machine learning algorithms, neural networks, and AI system development for intelligent decision-making.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6DAC8-470C-D0E2-4432-9ECB88232F73}"/>
              </a:ext>
            </a:extLst>
          </p:cNvPr>
          <p:cNvSpPr txBox="1"/>
          <p:nvPr/>
        </p:nvSpPr>
        <p:spPr>
          <a:xfrm>
            <a:off x="4323303" y="3700486"/>
            <a:ext cx="3084843" cy="1352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and program robotic systems that automate complex tasks and enhance operational efficiency.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5011A6-824A-B3EE-40E9-8BE6A0451B14}"/>
              </a:ext>
            </a:extLst>
          </p:cNvPr>
          <p:cNvSpPr txBox="1"/>
          <p:nvPr/>
        </p:nvSpPr>
        <p:spPr>
          <a:xfrm>
            <a:off x="8264018" y="3700486"/>
            <a:ext cx="2783393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Connect devices and sensors to create smart systems that communicate and share data seamlessly.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3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A9D8-DCF3-68FD-0B98-69DFDD09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791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Program Structure &amp; Curriculum</a:t>
            </a:r>
            <a:br>
              <a:rPr lang="en-US" dirty="0"/>
            </a:b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3D202-472B-0242-25C2-B4A02047290B}"/>
              </a:ext>
            </a:extLst>
          </p:cNvPr>
          <p:cNvSpPr txBox="1"/>
          <p:nvPr/>
        </p:nvSpPr>
        <p:spPr>
          <a:xfrm>
            <a:off x="1271117" y="1178214"/>
            <a:ext cx="568234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endParaRPr lang="en-US" sz="1800" dirty="0">
              <a:solidFill>
                <a:srgbClr val="5B6E8C"/>
              </a:solidFill>
              <a:latin typeface="Alexandria Medium" pitchFamily="34" charset="0"/>
              <a:ea typeface="Alexandria Medium" pitchFamily="34" charset="-122"/>
              <a:cs typeface="Alexandria Medium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                                       </a:t>
            </a: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Foundation Courses 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FDF46-D035-1F32-1075-A291071FBD1A}"/>
              </a:ext>
            </a:extLst>
          </p:cNvPr>
          <p:cNvSpPr txBox="1"/>
          <p:nvPr/>
        </p:nvSpPr>
        <p:spPr>
          <a:xfrm>
            <a:off x="4039437" y="2650454"/>
            <a:ext cx="323557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endParaRPr lang="en-US" sz="1800" dirty="0">
              <a:solidFill>
                <a:srgbClr val="5B6E8C"/>
              </a:solidFill>
              <a:latin typeface="Alexandria Medium" pitchFamily="34" charset="0"/>
              <a:ea typeface="Alexandria Medium" pitchFamily="34" charset="-122"/>
              <a:cs typeface="Alexandria Medium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Core Specialization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E0C5F-47E2-0350-FEFC-303AA22D73F2}"/>
              </a:ext>
            </a:extLst>
          </p:cNvPr>
          <p:cNvSpPr txBox="1"/>
          <p:nvPr/>
        </p:nvSpPr>
        <p:spPr>
          <a:xfrm>
            <a:off x="7522030" y="3847428"/>
            <a:ext cx="2265903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Hands-On Projects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27BAB-90C6-DE7E-E7F3-889E6ACE14AF}"/>
              </a:ext>
            </a:extLst>
          </p:cNvPr>
          <p:cNvSpPr txBox="1"/>
          <p:nvPr/>
        </p:nvSpPr>
        <p:spPr>
          <a:xfrm>
            <a:off x="2778370" y="1956760"/>
            <a:ext cx="6099348" cy="80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Electronics fundamentals, computer architecture, programming languages, and digital systems design.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F65106-E2A2-5488-9E0A-9CE35EA76171}"/>
              </a:ext>
            </a:extLst>
          </p:cNvPr>
          <p:cNvSpPr txBox="1"/>
          <p:nvPr/>
        </p:nvSpPr>
        <p:spPr>
          <a:xfrm>
            <a:off x="2677887" y="3650576"/>
            <a:ext cx="7110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Advanced topics in AI, machine learning algorithms, robotics programming, and automation system</a:t>
            </a:r>
            <a:r>
              <a:rPr lang="en-US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</a:t>
            </a:r>
            <a:endParaRPr lang="en-I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4DFE58-6E9C-2D6B-A714-1EEE74F5C6C7}"/>
                  </a:ext>
                </a:extLst>
              </p14:cNvPr>
              <p14:cNvContentPartPr/>
              <p14:nvPr/>
            </p14:nvContentPartPr>
            <p14:xfrm>
              <a:off x="5847943" y="278330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4DFE58-6E9C-2D6B-A714-1EEE74F5C6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0303" y="276566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8BE408-8C5A-4805-C8FC-1ADFA523F8D0}"/>
                  </a:ext>
                </a:extLst>
              </p14:cNvPr>
              <p14:cNvContentPartPr/>
              <p14:nvPr/>
            </p14:nvContentPartPr>
            <p14:xfrm>
              <a:off x="5144863" y="192902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8BE408-8C5A-4805-C8FC-1ADFA523F8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26863" y="191138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675E45-644C-830E-8C55-A4058BEC34E9}"/>
                  </a:ext>
                </a:extLst>
              </p14:cNvPr>
              <p14:cNvContentPartPr/>
              <p14:nvPr/>
            </p14:nvContentPartPr>
            <p14:xfrm>
              <a:off x="4843183" y="169790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675E45-644C-830E-8C55-A4058BEC34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5543" y="167990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C017E618-3006-0011-D9D1-2C90C9A5947E}"/>
              </a:ext>
            </a:extLst>
          </p:cNvPr>
          <p:cNvSpPr/>
          <p:nvPr/>
        </p:nvSpPr>
        <p:spPr>
          <a:xfrm>
            <a:off x="3175999" y="1653482"/>
            <a:ext cx="602181" cy="2755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49FBEF0-554D-01A2-64D5-CED3FDC70D48}"/>
              </a:ext>
            </a:extLst>
          </p:cNvPr>
          <p:cNvSpPr/>
          <p:nvPr/>
        </p:nvSpPr>
        <p:spPr>
          <a:xfrm>
            <a:off x="3255666" y="3116821"/>
            <a:ext cx="522514" cy="3346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69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2D1F54-3005-956C-EB6D-CE2809A63865}"/>
              </a:ext>
            </a:extLst>
          </p:cNvPr>
          <p:cNvSpPr txBox="1"/>
          <p:nvPr/>
        </p:nvSpPr>
        <p:spPr>
          <a:xfrm>
            <a:off x="2559818" y="1368338"/>
            <a:ext cx="8548063" cy="80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b="1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Workshops, seminars, and certificate courses aligned with industry requirements and emerging trends.</a:t>
            </a:r>
            <a:endParaRPr lang="en-US" sz="18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A266F-F331-EF57-9106-38C86ED17B08}"/>
              </a:ext>
            </a:extLst>
          </p:cNvPr>
          <p:cNvSpPr txBox="1"/>
          <p:nvPr/>
        </p:nvSpPr>
        <p:spPr>
          <a:xfrm>
            <a:off x="2859556" y="652250"/>
            <a:ext cx="6099348" cy="45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Industry Integration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B358-ECE1-92DF-87C9-5FDA04813F1E}"/>
              </a:ext>
            </a:extLst>
          </p:cNvPr>
          <p:cNvSpPr txBox="1"/>
          <p:nvPr/>
        </p:nvSpPr>
        <p:spPr>
          <a:xfrm>
            <a:off x="4390293" y="2878469"/>
            <a:ext cx="3411414" cy="45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Hands-On Projects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FF88E-6145-373E-976C-FBF94A219C9A}"/>
              </a:ext>
            </a:extLst>
          </p:cNvPr>
          <p:cNvSpPr txBox="1"/>
          <p:nvPr/>
        </p:nvSpPr>
        <p:spPr>
          <a:xfrm>
            <a:off x="2632555" y="3829537"/>
            <a:ext cx="8350636" cy="80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b="1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Real-world projects integrating multiple technologies, from IoT applications to AI-powered robotics</a:t>
            </a:r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2F446BA-371C-E08E-F319-0F0BAE1BCD4D}"/>
              </a:ext>
            </a:extLst>
          </p:cNvPr>
          <p:cNvSpPr/>
          <p:nvPr/>
        </p:nvSpPr>
        <p:spPr>
          <a:xfrm>
            <a:off x="1704109" y="1555818"/>
            <a:ext cx="544552" cy="4260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43DAECE-B002-271C-5C5B-A703CB5C9CB5}"/>
              </a:ext>
            </a:extLst>
          </p:cNvPr>
          <p:cNvSpPr/>
          <p:nvPr/>
        </p:nvSpPr>
        <p:spPr>
          <a:xfrm>
            <a:off x="1704109" y="4017019"/>
            <a:ext cx="544552" cy="4260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09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39E2-CFD4-6EBD-F7FE-A84C6572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1C363-CF2F-A7BD-9EC5-6D4E16B9EF3E}"/>
              </a:ext>
            </a:extLst>
          </p:cNvPr>
          <p:cNvSpPr txBox="1"/>
          <p:nvPr/>
        </p:nvSpPr>
        <p:spPr>
          <a:xfrm>
            <a:off x="3971611" y="568368"/>
            <a:ext cx="4542694" cy="725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Certificate Courses Offered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AC0FC-D5C3-D365-D08E-0488A54F067A}"/>
              </a:ext>
            </a:extLst>
          </p:cNvPr>
          <p:cNvSpPr txBox="1"/>
          <p:nvPr/>
        </p:nvSpPr>
        <p:spPr>
          <a:xfrm>
            <a:off x="1566630" y="1572299"/>
            <a:ext cx="2235758" cy="42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Green Computing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FE635-8515-48D7-471B-B6AFFBF131C5}"/>
              </a:ext>
            </a:extLst>
          </p:cNvPr>
          <p:cNvSpPr txBox="1"/>
          <p:nvPr/>
        </p:nvSpPr>
        <p:spPr>
          <a:xfrm>
            <a:off x="1376625" y="3219263"/>
            <a:ext cx="6099348" cy="42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Computer Hardware &amp; Maintenance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57135-8008-0833-BC95-56C3328F6FF2}"/>
              </a:ext>
            </a:extLst>
          </p:cNvPr>
          <p:cNvSpPr txBox="1"/>
          <p:nvPr/>
        </p:nvSpPr>
        <p:spPr>
          <a:xfrm>
            <a:off x="2758273" y="1946976"/>
            <a:ext cx="8289138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b="1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Learn energy-efficient computing practices, sustainable technology solutions, and environmentally responsible system design</a:t>
            </a:r>
            <a:r>
              <a:rPr lang="en-US" sz="18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15E4E-AD79-7758-6D0F-C8D2FA7DF99D}"/>
              </a:ext>
            </a:extLst>
          </p:cNvPr>
          <p:cNvSpPr txBox="1"/>
          <p:nvPr/>
        </p:nvSpPr>
        <p:spPr>
          <a:xfrm>
            <a:off x="2758272" y="3798932"/>
            <a:ext cx="8289137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b="1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Master hardware troubleshooting, system assembly, network configuration, and advanced maintenance techniques for modern computing systems.</a:t>
            </a:r>
            <a:endParaRPr lang="en-US" sz="1800" b="1" i="1" dirty="0">
              <a:solidFill>
                <a:schemeClr val="bg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E8E6326-8378-F2EC-14D0-E7FA7FCEE0EA}"/>
              </a:ext>
            </a:extLst>
          </p:cNvPr>
          <p:cNvSpPr/>
          <p:nvPr/>
        </p:nvSpPr>
        <p:spPr>
          <a:xfrm>
            <a:off x="1141413" y="1733340"/>
            <a:ext cx="300526" cy="2097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9525942-349D-501B-B5E8-D4C8701DAFC4}"/>
              </a:ext>
            </a:extLst>
          </p:cNvPr>
          <p:cNvSpPr/>
          <p:nvPr/>
        </p:nvSpPr>
        <p:spPr>
          <a:xfrm>
            <a:off x="1076099" y="3404229"/>
            <a:ext cx="300526" cy="2097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562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2F91-6715-D197-86CD-6687DA07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15" y="278520"/>
            <a:ext cx="9905998" cy="1478570"/>
          </a:xfrm>
        </p:spPr>
        <p:txBody>
          <a:bodyPr/>
          <a:lstStyle/>
          <a:p>
            <a:pPr algn="ctr"/>
            <a:r>
              <a:rPr lang="en-US" b="1" cap="none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Hands-on Learning Experiences</a:t>
            </a:r>
            <a:br>
              <a:rPr lang="en-US" dirty="0"/>
            </a:b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55D17-BB02-58F1-42B1-BC4F027065F6}"/>
              </a:ext>
            </a:extLst>
          </p:cNvPr>
          <p:cNvSpPr txBox="1"/>
          <p:nvPr/>
        </p:nvSpPr>
        <p:spPr>
          <a:xfrm>
            <a:off x="1141413" y="1594130"/>
            <a:ext cx="6099348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LED Bulb Making Workshop</a:t>
            </a: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9FB75-BAF3-263C-DA41-5A4CB4382C63}"/>
              </a:ext>
            </a:extLst>
          </p:cNvPr>
          <p:cNvSpPr txBox="1"/>
          <p:nvPr/>
        </p:nvSpPr>
        <p:spPr>
          <a:xfrm>
            <a:off x="1824690" y="2195073"/>
            <a:ext cx="6099348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Design and assemble LED lighting systems while learning about energy efficiency and practical electronics applications</a:t>
            </a:r>
            <a:r>
              <a:rPr lang="en-US" sz="1800" b="1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8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6C07D-DA59-0A7E-ADC5-44F10921B5A3}"/>
              </a:ext>
            </a:extLst>
          </p:cNvPr>
          <p:cNvSpPr txBox="1"/>
          <p:nvPr/>
        </p:nvSpPr>
        <p:spPr>
          <a:xfrm>
            <a:off x="933595" y="3501843"/>
            <a:ext cx="6099348" cy="42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Workshop on Coding &amp; Robotics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5D163-DBBA-F5A5-968E-2E852080C16C}"/>
              </a:ext>
            </a:extLst>
          </p:cNvPr>
          <p:cNvSpPr txBox="1"/>
          <p:nvPr/>
        </p:nvSpPr>
        <p:spPr>
          <a:xfrm>
            <a:off x="1450315" y="4119762"/>
            <a:ext cx="6099348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Develop programming skills specifically for robotic systems and automation through guided, project-based learning.</a:t>
            </a:r>
            <a:endParaRPr lang="en-US" sz="1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2C9DA-1C59-876E-4D18-6DCB459B0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80" y="1461687"/>
            <a:ext cx="3846927" cy="260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E9331-D992-A188-A72E-1C43A89A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3" y="4314365"/>
            <a:ext cx="4033548" cy="211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79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07587-1DA3-58D8-9664-6924F17EBF11}"/>
              </a:ext>
            </a:extLst>
          </p:cNvPr>
          <p:cNvSpPr txBox="1"/>
          <p:nvPr/>
        </p:nvSpPr>
        <p:spPr>
          <a:xfrm>
            <a:off x="1400033" y="852602"/>
            <a:ext cx="6099348" cy="42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Workshop on IoT Basics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E3E38-3CD0-9A68-51A8-9B3ED0D2311F}"/>
              </a:ext>
            </a:extLst>
          </p:cNvPr>
          <p:cNvSpPr txBox="1"/>
          <p:nvPr/>
        </p:nvSpPr>
        <p:spPr>
          <a:xfrm>
            <a:off x="1176802" y="2024914"/>
            <a:ext cx="6099348" cy="80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Build connected devices and sensor networks, understanding the fundamentals of the Internet of Things ecosystem.</a:t>
            </a:r>
            <a:endParaRPr 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817FF-414C-F680-8E51-33AF35237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1" y="939265"/>
            <a:ext cx="3966640" cy="297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897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119C-E216-1F3E-7457-9AA03091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457688"/>
            <a:ext cx="9905998" cy="1478570"/>
          </a:xfrm>
        </p:spPr>
        <p:txBody>
          <a:bodyPr/>
          <a:lstStyle/>
          <a:p>
            <a:pPr algn="ctr"/>
            <a:r>
              <a:rPr lang="en-US" b="1" cap="none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Advanced Technical Workshops</a:t>
            </a:r>
            <a:br>
              <a:rPr lang="en-US" dirty="0"/>
            </a:br>
            <a:endParaRPr lang="en-IN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42381DC0-3330-B075-6FA1-A3EA86CD5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86" y="1613343"/>
            <a:ext cx="2567745" cy="2592194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749A1795-26F4-60B1-B8F6-5EDA01C2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634" y="1613342"/>
            <a:ext cx="2893605" cy="2592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32B3A-EAA4-5690-C8CD-0579C2AE4CEB}"/>
              </a:ext>
            </a:extLst>
          </p:cNvPr>
          <p:cNvSpPr txBox="1"/>
          <p:nvPr/>
        </p:nvSpPr>
        <p:spPr>
          <a:xfrm>
            <a:off x="537587" y="4390396"/>
            <a:ext cx="6099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750"/>
              </a:lnSpc>
              <a:buNone/>
            </a:pPr>
            <a:endParaRPr lang="en-US" dirty="0">
              <a:solidFill>
                <a:schemeClr val="bg1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>
              <a:lnSpc>
                <a:spcPts val="1750"/>
              </a:lnSpc>
            </a:pPr>
            <a:r>
              <a:rPr lang="en-US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</a:t>
            </a: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AI Tools &amp; Smart System Development</a:t>
            </a:r>
            <a:endParaRPr lang="en-US" b="1" dirty="0">
              <a:solidFill>
                <a:schemeClr val="bg1"/>
              </a:solidFill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dirty="0">
              <a:solidFill>
                <a:schemeClr val="bg1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sz="1800" dirty="0">
              <a:solidFill>
                <a:schemeClr val="bg1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16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Master industry-standard AI development tools and frameworks for creating intelligent, adaptive systems.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76D07-F767-AD80-A2A5-63D79FF862E0}"/>
              </a:ext>
            </a:extLst>
          </p:cNvPr>
          <p:cNvSpPr txBox="1"/>
          <p:nvPr/>
        </p:nvSpPr>
        <p:spPr>
          <a:xfrm>
            <a:off x="6229865" y="5244658"/>
            <a:ext cx="6099348" cy="554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Enhance learning methodologies and productivity techniques specifically for technology education</a:t>
            </a:r>
            <a:r>
              <a:rPr lang="en-US" sz="1800" dirty="0">
                <a:solidFill>
                  <a:schemeClr val="bg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C52A1-6A46-E8A9-2171-8B3AEE883B2E}"/>
              </a:ext>
            </a:extLst>
          </p:cNvPr>
          <p:cNvSpPr txBox="1"/>
          <p:nvPr/>
        </p:nvSpPr>
        <p:spPr>
          <a:xfrm>
            <a:off x="6695969" y="4546787"/>
            <a:ext cx="3765940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            </a:t>
            </a:r>
            <a:r>
              <a:rPr lang="en-US" sz="2000" b="1" dirty="0">
                <a:solidFill>
                  <a:schemeClr val="bg1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Skill Development Seminar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37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148</TotalTime>
  <Words>630</Words>
  <Application>Microsoft Office PowerPoint</Application>
  <PresentationFormat>Widescreen</PresentationFormat>
  <Paragraphs>76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Alexandria Medium</vt:lpstr>
      <vt:lpstr>Arial</vt:lpstr>
      <vt:lpstr>Calibri</vt:lpstr>
      <vt:lpstr>Manrope</vt:lpstr>
      <vt:lpstr>Tw Cen MT</vt:lpstr>
      <vt:lpstr>Circuit</vt:lpstr>
      <vt:lpstr>B.Sc. (Honours) Electronics With Computer Technology </vt:lpstr>
      <vt:lpstr>PowerPoint Presentation</vt:lpstr>
      <vt:lpstr>             Core Specialization Areas </vt:lpstr>
      <vt:lpstr>    Program Structure &amp; Curriculum </vt:lpstr>
      <vt:lpstr>PowerPoint Presentation</vt:lpstr>
      <vt:lpstr>                     </vt:lpstr>
      <vt:lpstr>Hands-on Learning Experiences </vt:lpstr>
      <vt:lpstr>PowerPoint Presentation</vt:lpstr>
      <vt:lpstr>Advanced Technical Workshops </vt:lpstr>
      <vt:lpstr>Extension Activities &amp; Special Programs </vt:lpstr>
      <vt:lpstr>Career Pathways &amp; Opportunities </vt:lpstr>
      <vt:lpstr>Ready To Start Your Journey?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Agnivesh g</dc:creator>
  <cp:lastModifiedBy>Sebastian Thomas</cp:lastModifiedBy>
  <cp:revision>30</cp:revision>
  <dcterms:created xsi:type="dcterms:W3CDTF">2026-04-09T15:43:29Z</dcterms:created>
  <dcterms:modified xsi:type="dcterms:W3CDTF">2026-04-10T14:42:20Z</dcterms:modified>
</cp:coreProperties>
</file>